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91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990600"/>
            <a:ext cx="10363200" cy="70485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0800" y="1676400"/>
            <a:ext cx="10363200" cy="6858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268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32956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6000" y="1752600"/>
            <a:ext cx="2438400" cy="4724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20800" y="1752600"/>
            <a:ext cx="7112000" cy="4724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97578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88567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45418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20800" y="2606676"/>
            <a:ext cx="47752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99200" y="2606676"/>
            <a:ext cx="47752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20784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757293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38478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2684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18369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1354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752601"/>
            <a:ext cx="9753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2606676"/>
            <a:ext cx="97536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521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7601" y="803011"/>
            <a:ext cx="7876309" cy="12472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352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620137 г. Екатеринбург, ул. Кулибина, 5                 тел. 389-14-53, 389-16-73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59975" y="1964353"/>
            <a:ext cx="787630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</a:t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«Новогодний бал механизмов»</a:t>
            </a:r>
          </a:p>
          <a:p>
            <a:pPr algn="ctr"/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работы:</a:t>
            </a:r>
          </a:p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«Снежный городок»</a:t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Калиниченко Тимофей Леонидович </a:t>
            </a:r>
          </a:p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(26.07.2018)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Калиниченко Наталья Анатольевна</a:t>
            </a:r>
          </a:p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(мама)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команды: </a:t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Смольникова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Максимовна, воспитатель 1 КК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850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2201" y="2162248"/>
            <a:ext cx="3378004" cy="2533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7A90F4C-A285-420F-B6BE-BA307D19A9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795" y="1556760"/>
            <a:ext cx="2954500" cy="3939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E3130A8-9A37-4A25-A920-281E02CF5FD6}"/>
              </a:ext>
            </a:extLst>
          </p:cNvPr>
          <p:cNvSpPr txBox="1"/>
          <p:nvPr/>
        </p:nvSpPr>
        <p:spPr>
          <a:xfrm>
            <a:off x="2155371" y="391885"/>
            <a:ext cx="6699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«Снежный городок»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FA25471-52C6-4873-BA0F-ADD13C6223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6385" y="3341232"/>
            <a:ext cx="5243802" cy="294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412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506" y="4598588"/>
            <a:ext cx="4816292" cy="2167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3437" y="4348611"/>
            <a:ext cx="3056203" cy="2325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47595F6-AF75-410F-AB2D-62968694B6D5}"/>
              </a:ext>
            </a:extLst>
          </p:cNvPr>
          <p:cNvSpPr txBox="1"/>
          <p:nvPr/>
        </p:nvSpPr>
        <p:spPr>
          <a:xfrm>
            <a:off x="1401819" y="0"/>
            <a:ext cx="890140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  <a:p>
            <a:pPr algn="ctr"/>
            <a:r>
              <a:rPr lang="ru-RU" sz="20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Соединение двух платформ</a:t>
            </a:r>
          </a:p>
          <a:p>
            <a:pPr algn="ctr"/>
            <a:r>
              <a:rPr lang="ru-RU" sz="20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Прикрепление простых механизмов </a:t>
            </a:r>
            <a:r>
              <a:rPr lang="ru-RU" sz="2000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шестеренок</a:t>
            </a:r>
            <a:endParaRPr lang="ru-RU" sz="2000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E5B21AB-4AF0-4037-9834-AEDC431568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0995" y="1506425"/>
            <a:ext cx="3871147" cy="29139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D03A7E5-A6EA-441E-AC17-7693994477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8163" y="1506425"/>
            <a:ext cx="3644032" cy="274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040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3E99D2-CC0A-46EE-A81B-D3648FD6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859" y="450198"/>
            <a:ext cx="9753600" cy="1064524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  <a:b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шестеренок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1B5D41C-1338-4B25-AD02-E13FA74BDA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483" y="1514723"/>
            <a:ext cx="3688444" cy="2776419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C89AF22-5C4D-4EE5-97FE-B1625F8162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6140" y="1514722"/>
            <a:ext cx="3688444" cy="27764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A516F00-9618-4104-A60B-2E25A2CE51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5797" y="1514723"/>
            <a:ext cx="3961343" cy="27764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A9D4603-EA01-45D0-B6E2-AE512B9B12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4090" y="4444823"/>
            <a:ext cx="3127444" cy="23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3930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0949" y="1879504"/>
            <a:ext cx="2141188" cy="475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6940" y="1879504"/>
            <a:ext cx="2443944" cy="4887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391B212-6782-4EF1-A598-62BF07ED3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88" y="1542274"/>
            <a:ext cx="3608614" cy="2716328"/>
          </a:xfr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FFF0B6A-CE07-4C4C-8B89-4AC845F042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4416" y="4341184"/>
            <a:ext cx="3222677" cy="24258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CDAAB1D-3A77-4DA6-BAD5-881C5970CDEA}"/>
              </a:ext>
            </a:extLst>
          </p:cNvPr>
          <p:cNvSpPr txBox="1"/>
          <p:nvPr/>
        </p:nvSpPr>
        <p:spPr>
          <a:xfrm>
            <a:off x="2389611" y="152193"/>
            <a:ext cx="625151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простого механизма «Ёлочка» 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Приклеивание фигур к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шестерёнкам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0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080" y="518161"/>
            <a:ext cx="9753600" cy="715963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«Снежный городок»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WhatsApp Image 2024-01-12 at 16.41.0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76858" y="1706880"/>
            <a:ext cx="6478703" cy="487522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estirenka">
  <a:themeElements>
    <a:clrScheme name="powerpoint-template-24 10">
      <a:dk1>
        <a:srgbClr val="4D4D4D"/>
      </a:dk1>
      <a:lt1>
        <a:srgbClr val="FFFFFF"/>
      </a:lt1>
      <a:dk2>
        <a:srgbClr val="4D4D4D"/>
      </a:dk2>
      <a:lt2>
        <a:srgbClr val="4377BA"/>
      </a:lt2>
      <a:accent1>
        <a:srgbClr val="5793D1"/>
      </a:accent1>
      <a:accent2>
        <a:srgbClr val="5FA2DB"/>
      </a:accent2>
      <a:accent3>
        <a:srgbClr val="FFFFFF"/>
      </a:accent3>
      <a:accent4>
        <a:srgbClr val="404040"/>
      </a:accent4>
      <a:accent5>
        <a:srgbClr val="B4C8E5"/>
      </a:accent5>
      <a:accent6>
        <a:srgbClr val="5592C6"/>
      </a:accent6>
      <a:hlink>
        <a:srgbClr val="A29AA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A29AA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shestirenka</Template>
  <TotalTime>129</TotalTime>
  <Words>38</Words>
  <Application>Microsoft Office PowerPoint</Application>
  <PresentationFormat>Произвольный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shestirenka</vt:lpstr>
      <vt:lpstr>Муниципальное бюджетное дошкольное образовательное учреждение ДЕТСКИЙ САД № 352 620137 г. Екатеринбург, ул. Кулибина, 5                 тел. 389-14-53, 389-16-73   </vt:lpstr>
      <vt:lpstr>Слайд 2</vt:lpstr>
      <vt:lpstr>Слайд 3</vt:lpstr>
      <vt:lpstr>2 этап Крепление шестеренок  </vt:lpstr>
      <vt:lpstr>Слайд 5</vt:lpstr>
      <vt:lpstr>«Снежный городок»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352 620137 г. Екатеринбург, ул. Кулибина, 5                 тел. 389-14-53, 389-16-73   Номинация:  «Новогодний бал механизмов» Участники  Калиниченко Тимофей Руководитель команды:  Смольникова Ольга Максимовна</dc:title>
  <dc:creator>Учетная запись Майкрософт</dc:creator>
  <cp:lastModifiedBy>Офис1</cp:lastModifiedBy>
  <cp:revision>16</cp:revision>
  <dcterms:created xsi:type="dcterms:W3CDTF">2024-01-11T15:32:57Z</dcterms:created>
  <dcterms:modified xsi:type="dcterms:W3CDTF">2024-01-12T11:49:46Z</dcterms:modified>
</cp:coreProperties>
</file>