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71" r:id="rId13"/>
    <p:sldId id="269" r:id="rId14"/>
    <p:sldId id="270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21" autoAdjust="0"/>
  </p:normalViewPr>
  <p:slideViewPr>
    <p:cSldViewPr>
      <p:cViewPr>
        <p:scale>
          <a:sx n="70" d="100"/>
          <a:sy n="70" d="100"/>
        </p:scale>
        <p:origin x="-138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85570-DF70-45AF-96E9-F7CB0FAECB28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6E6E6-9FE6-4F96-85E1-6423E4F83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92;&#1080;&#1089;1\Desktop\&#1050;&#1054;&#1053;&#1050;&#1059;&#1056;&#1057;&#1067;\&#1044;&#1054;-&#1096;&#1082;&#1086;&#1083;&#1100;&#1085;&#1072;&#1103;%20&#1085;&#1072;&#1091;&#1082;&#1072;\&#1061;&#1074;&#1086;&#1088;&#1086;&#1074;&#1072;%20&#1079;&#1072;&#1085;&#1103;&#1090;&#1080;&#1077;\&#1084;&#1072;&#1090;&#1077;&#1088;&#1080;&#1072;&#1083;%20&#1085;&#1072;%20&#1082;&#1086;&#1085;&#1082;&#1091;&#1088;&#1089;\&#1074;&#1080;&#1076;&#1077;&#1086;%20&#1082;%20&#1087;&#1088;&#1077;&#1079;&#1077;&#1085;&#1090;&#1072;&#1094;&#1080;&#1080;\MVI_7803.MOV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92;&#1080;&#1089;1\Desktop\&#1050;&#1054;&#1053;&#1050;&#1059;&#1056;&#1057;&#1067;\&#1044;&#1054;-&#1096;&#1082;&#1086;&#1083;&#1100;&#1085;&#1072;&#1103;%20&#1085;&#1072;&#1091;&#1082;&#1072;\&#1061;&#1074;&#1086;&#1088;&#1086;&#1074;&#1072;%20&#1079;&#1072;&#1085;&#1103;&#1090;&#1080;&#1077;\&#1084;&#1072;&#1090;&#1077;&#1088;&#1080;&#1072;&#1083;%20&#1085;&#1072;%20&#1082;&#1086;&#1085;&#1082;&#1091;&#1088;&#1089;\&#1074;&#1080;&#1076;&#1077;&#1086;%20&#1082;%20&#1087;&#1088;&#1077;&#1079;&#1077;&#1085;&#1090;&#1072;&#1094;&#1080;&#1080;\MVI_7814.MOV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J:\DCIM\101CANON\MVI_7802.MOV" TargetMode="Externa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92;&#1080;&#1089;1\Desktop\&#1050;&#1054;&#1053;&#1050;&#1059;&#1056;&#1057;&#1067;\&#1044;&#1054;-&#1096;&#1082;&#1086;&#1083;&#1100;&#1085;&#1072;&#1103;%20&#1085;&#1072;&#1091;&#1082;&#1072;\&#1061;&#1074;&#1086;&#1088;&#1086;&#1074;&#1072;%20&#1079;&#1072;&#1085;&#1103;&#1090;&#1080;&#1077;\&#1084;&#1072;&#1090;&#1077;&#1088;&#1080;&#1072;&#1083;%20&#1085;&#1072;%20&#1082;&#1086;&#1085;&#1082;&#1091;&#1088;&#1089;\&#1074;&#1080;&#1076;&#1077;&#1086;%20&#1082;%20&#1087;&#1088;&#1077;&#1079;&#1077;&#1085;&#1090;&#1072;&#1094;&#1080;&#1080;\MVI_7807.MOV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92;&#1080;&#1089;1\Desktop\&#1050;&#1054;&#1053;&#1050;&#1059;&#1056;&#1057;&#1067;\&#1044;&#1054;-&#1096;&#1082;&#1086;&#1083;&#1100;&#1085;&#1072;&#1103;%20&#1085;&#1072;&#1091;&#1082;&#1072;\&#1061;&#1074;&#1086;&#1088;&#1086;&#1074;&#1072;%20&#1079;&#1072;&#1085;&#1103;&#1090;&#1080;&#1077;\&#1084;&#1072;&#1090;&#1077;&#1088;&#1080;&#1072;&#1083;%20&#1085;&#1072;%20&#1082;&#1086;&#1085;&#1082;&#1091;&#1088;&#1089;\&#1074;&#1080;&#1076;&#1077;&#1086;%20&#1082;%20&#1087;&#1088;&#1077;&#1079;&#1077;&#1085;&#1090;&#1072;&#1094;&#1080;&#1080;\MVI_7805.MOV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ван\Saved Games\Desktop\i (3)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135421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 352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620137 г. Екатеринбург, ул. Кулибина, 5           тел. 389-14-53, 389-16-73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412776"/>
            <a:ext cx="7312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Открытое занятие на тему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« Они остались зимовать-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мы им будем помогать »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                                                              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5733256"/>
            <a:ext cx="3000395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Подготовила и провела: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оспитатель средней группы</a:t>
            </a:r>
          </a:p>
          <a:p>
            <a:r>
              <a:rPr lang="ru-RU" dirty="0" err="1" smtClean="0"/>
              <a:t>Хворова</a:t>
            </a:r>
            <a:r>
              <a:rPr lang="ru-RU" dirty="0" smtClean="0"/>
              <a:t> О.В.</a:t>
            </a:r>
            <a:endParaRPr lang="ru-RU" dirty="0"/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Сенсомоторный центр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J:\DCIM\101CANON\IMG_7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98" y="1772816"/>
            <a:ext cx="4484508" cy="29896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6314" y="928670"/>
            <a:ext cx="36433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весело играть,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Камушки перебирать.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из палочек для птичек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построили дома,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Потому что скоро в гости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нам пожалует зима.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коснется вдруг рука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волшебного песка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Вдруг из массы рассыпной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Слепим птичку мы с тобой.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абота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сенсомоторном центре 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VI_7803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7224" y="1428736"/>
            <a:ext cx="7572428" cy="4572032"/>
          </a:xfrm>
          <a:prstGeom prst="rect">
            <a:avLst/>
          </a:prstGeo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аботы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сенсомоторном центре 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MVI_7814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7224" y="1285860"/>
            <a:ext cx="7749813" cy="4714908"/>
          </a:xfrm>
          <a:prstGeom prst="rect">
            <a:avLst/>
          </a:prstGeo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DCIM\101CANON\IMG_78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643050"/>
            <a:ext cx="4287990" cy="414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32" y="2000240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совсем как инженеры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Рассмотрели чертежи,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Материалы взяли смело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 построили умело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Птичий домик, посмотри!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абота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центре конструирования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VI_7802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2004" y="1500174"/>
            <a:ext cx="7749813" cy="4787898"/>
          </a:xfrm>
          <a:prstGeom prst="rect">
            <a:avLst/>
          </a:prstGeo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DSC01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356992"/>
            <a:ext cx="5709469" cy="32095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03848" y="980728"/>
            <a:ext cx="50223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Начинается пурга,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Возвращаться нам пора.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Птицы разлетаются,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В круг детки собираются.</a:t>
            </a:r>
          </a:p>
        </p:txBody>
      </p:sp>
    </p:spTree>
  </p:cSld>
  <p:clrMapOvr>
    <a:masterClrMapping/>
  </p:clrMapOvr>
  <p:transition advClick="0" advTm="5000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ован\Saved Games\Desktop\i (2)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2714620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57422" y="357166"/>
            <a:ext cx="62151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познакомить детей с жизнью птиц в зимний период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00364" y="285728"/>
            <a:ext cx="5572164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закрепить знания о зимующих птицах;</a:t>
            </a:r>
          </a:p>
          <a:p>
            <a:pPr marL="342900" indent="-342900">
              <a:lnSpc>
                <a:spcPct val="15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познакомить с жизнью птиц, дать</a:t>
            </a:r>
          </a:p>
          <a:p>
            <a:pPr marL="342900" indent="-342900">
              <a:lnSpc>
                <a:spcPct val="15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представление о птицах; внешний вид,</a:t>
            </a:r>
          </a:p>
          <a:p>
            <a:pPr marL="342900" indent="-342900">
              <a:lnSpc>
                <a:spcPct val="15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повадки, особенности; закрепить знания</a:t>
            </a:r>
          </a:p>
          <a:p>
            <a:pPr marL="342900" indent="-342900">
              <a:lnSpc>
                <a:spcPct val="15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зимующих птиц;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развивать умение самостоятельно     выбирать вид деятельности,  работать в группе;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воспитывать бережное отношение к окружающему миру.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Вводно-организационный момент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J:\DCIM\101CANON\IMG_7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861048"/>
            <a:ext cx="4165602" cy="27770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47864" y="908720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     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Тихо, тихо, как во сне,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Падает на землю снег.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Мы с тобою в лес идём   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И его не узнаём.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Всё белым бело кругом,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Зима может за окном?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162880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795717"/>
            <a:ext cx="2843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419872" y="960711"/>
            <a:ext cx="511256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Свой путь каждый выбирайте,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Только уж не прогадайте,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какому по пути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Предстоит лишь вам пройти.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Кто-то будет рисовать,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Кто-то строить иль играть,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Вобщем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смело вы шагайте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заданья выполняйте.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познания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DCIM\101CANON\IMG_7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71612"/>
            <a:ext cx="4429156" cy="42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57752" y="2071678"/>
            <a:ext cx="4286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о птицах много знаем,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Все равно их изучаем.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Потому что интересно,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Занимательно, полезно.</a:t>
            </a:r>
            <a:endParaRPr lang="ru-RU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357166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абота 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познавательном центре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MVI_780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14348" y="1214422"/>
            <a:ext cx="8001024" cy="4500577"/>
          </a:xfrm>
          <a:prstGeom prst="rect">
            <a:avLst/>
          </a:prstGeo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изобразительной деятельности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J:\DCIM\101CANON\IMG_7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24" y="764704"/>
            <a:ext cx="5508612" cy="36724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86446" y="692696"/>
            <a:ext cx="33575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Совсем не трудно рисовать,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знать с чего начать.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яйцо и два крыла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Появляются сперва.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Голова и клюв и хвост,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страус или дрозд?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птица из мечты,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Ее придумал я и ты.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Saved Games\Desktop\66059431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абота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центре изобразительной деятельности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MVI_7805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8568952" cy="5040560"/>
          </a:xfrm>
          <a:prstGeom prst="rect">
            <a:avLst/>
          </a:prstGeo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367</Words>
  <Application>Microsoft Office PowerPoint</Application>
  <PresentationFormat>Экран (4:3)</PresentationFormat>
  <Paragraphs>86</Paragraphs>
  <Slides>16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Вован</dc:creator>
  <cp:lastModifiedBy>Офис1</cp:lastModifiedBy>
  <cp:revision>25</cp:revision>
  <dcterms:created xsi:type="dcterms:W3CDTF">2016-11-17T07:10:59Z</dcterms:created>
  <dcterms:modified xsi:type="dcterms:W3CDTF">2016-11-18T05:39:02Z</dcterms:modified>
</cp:coreProperties>
</file>