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63" r:id="rId6"/>
    <p:sldId id="264" r:id="rId7"/>
    <p:sldId id="266" r:id="rId8"/>
    <p:sldId id="267" r:id="rId9"/>
    <p:sldId id="269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cer\Desktop\1619685665_13-phonoteka_org-p-fon-dlya-prezentatsii-kinoteatr-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04816" y="0"/>
            <a:ext cx="6286956" cy="995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1400" dirty="0">
                <a:latin typeface="+mj-lt"/>
                <a:ea typeface="Times New Roman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sz="1400" dirty="0">
              <a:latin typeface="+mj-lt"/>
              <a:ea typeface="Calibri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1400" b="1" dirty="0">
                <a:latin typeface="+mj-lt"/>
                <a:ea typeface="Times New Roman"/>
                <a:cs typeface="Times New Roman" panose="02020603050405020304" pitchFamily="18" charset="0"/>
              </a:rPr>
              <a:t>ДЕТСКИЙ САД № 352</a:t>
            </a:r>
            <a:endParaRPr lang="ru-RU" sz="1400" dirty="0">
              <a:latin typeface="+mj-lt"/>
              <a:ea typeface="Calibri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1400" b="1" u="sng" dirty="0">
                <a:latin typeface="+mj-lt"/>
                <a:ea typeface="Times New Roman"/>
                <a:cs typeface="Times New Roman" panose="02020603050405020304" pitchFamily="18" charset="0"/>
              </a:rPr>
              <a:t>620137 г. Екатеринбург, ул. Кулибина, 5                 тел. 389-14-53, 389-16-73   </a:t>
            </a:r>
            <a:endParaRPr lang="ru-RU" sz="1400" dirty="0">
              <a:latin typeface="+mj-lt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2294" y="136911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Городской фестиваль</a:t>
            </a:r>
          </a:p>
          <a:p>
            <a:pPr algn="ctr"/>
            <a:r>
              <a:rPr lang="ru-RU" dirty="0"/>
              <a:t>«Чудеса Анимации</a:t>
            </a:r>
            <a:r>
              <a:rPr lang="ru-RU" dirty="0" smtClean="0"/>
              <a:t>»</a:t>
            </a:r>
          </a:p>
          <a:p>
            <a:pPr algn="ctr"/>
            <a:r>
              <a:rPr lang="ru-RU" dirty="0"/>
              <a:t>н</a:t>
            </a:r>
            <a:r>
              <a:rPr lang="ru-RU" dirty="0" smtClean="0"/>
              <a:t>аправление «Чудеса природы»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216093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400" i="1" dirty="0" smtClean="0">
              <a:solidFill>
                <a:srgbClr val="7030A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2400" i="1" dirty="0" smtClean="0">
                <a:solidFill>
                  <a:srgbClr val="7030A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Создание </a:t>
            </a:r>
            <a:r>
              <a:rPr lang="ru-RU" sz="2400" i="1" dirty="0">
                <a:solidFill>
                  <a:srgbClr val="7030A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мультфильма</a:t>
            </a:r>
          </a:p>
          <a:p>
            <a:pPr algn="ctr"/>
            <a:r>
              <a:rPr lang="ru-RU" sz="2400" i="1" dirty="0" smtClean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«Удивительный мир  природы»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5373216"/>
            <a:ext cx="4140359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Выполнили: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Ивашева И.В., инструктор по ФК, </a:t>
            </a:r>
            <a:r>
              <a:rPr lang="ru-RU" sz="1600" dirty="0" smtClean="0">
                <a:solidFill>
                  <a:srgbClr val="002060"/>
                </a:solidFill>
              </a:rPr>
              <a:t>ВКК</a:t>
            </a:r>
            <a:r>
              <a:rPr lang="ru-RU" sz="1600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Пушкарева О.П., учитель-логопед, ВКК</a:t>
            </a:r>
            <a:r>
              <a:rPr lang="ru-RU" sz="1600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sz="1600" dirty="0" err="1" smtClean="0">
                <a:solidFill>
                  <a:srgbClr val="002060"/>
                </a:solidFill>
              </a:rPr>
              <a:t>Лявукова</a:t>
            </a:r>
            <a:r>
              <a:rPr lang="ru-RU" sz="1600" dirty="0" smtClean="0">
                <a:solidFill>
                  <a:srgbClr val="002060"/>
                </a:solidFill>
              </a:rPr>
              <a:t> Е.В. педагог-психолог, ВКК</a:t>
            </a:r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дети подготовительной к школе </a:t>
            </a:r>
            <a:r>
              <a:rPr lang="ru-RU" sz="1600" dirty="0" smtClean="0">
                <a:solidFill>
                  <a:srgbClr val="002060"/>
                </a:solidFill>
              </a:rPr>
              <a:t>группы с ОВЗ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30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cer\Desktop\1613655542_27-p-fon-dlya-nachala-prezentatsii-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5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Acer\Desktop\фото с чудеса природы\IMG-20230203-WA0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250" y="846138"/>
            <a:ext cx="5832648" cy="4374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27784" y="5373216"/>
            <a:ext cx="4089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Спасибо за внимание!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4945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cer\Desktop\1613655542_27-p-fon-dlya-nachala-prezentatsii-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" y="0"/>
            <a:ext cx="91425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54256" y="404664"/>
            <a:ext cx="518457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Этапы создания </a:t>
            </a:r>
            <a:r>
              <a:rPr lang="ru-RU" sz="2400" b="1" dirty="0" smtClean="0"/>
              <a:t>мультфильма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1196752"/>
            <a:ext cx="5184576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smtClean="0"/>
              <a:t>1</a:t>
            </a:r>
            <a:r>
              <a:rPr lang="ru-RU" dirty="0" smtClean="0"/>
              <a:t>. </a:t>
            </a:r>
            <a:r>
              <a:rPr lang="ru-RU" sz="2400" dirty="0" smtClean="0"/>
              <a:t>Создание </a:t>
            </a:r>
            <a:r>
              <a:rPr lang="ru-RU" sz="2400" dirty="0"/>
              <a:t>сюжета</a:t>
            </a:r>
          </a:p>
          <a:p>
            <a:r>
              <a:rPr lang="ru-RU" sz="2400" dirty="0"/>
              <a:t>2. Выбор героев, техники анимации</a:t>
            </a:r>
          </a:p>
          <a:p>
            <a:r>
              <a:rPr lang="ru-RU" sz="2400" dirty="0"/>
              <a:t>3. Создание фона, декораций, </a:t>
            </a:r>
            <a:r>
              <a:rPr lang="ru-RU" sz="2400" dirty="0" smtClean="0"/>
              <a:t>героев (совместно с родителями)</a:t>
            </a:r>
            <a:endParaRPr lang="ru-RU" sz="2400" dirty="0"/>
          </a:p>
          <a:p>
            <a:r>
              <a:rPr lang="ru-RU" sz="2400" dirty="0"/>
              <a:t>4. Запись необходимых диалогов, авторского текста</a:t>
            </a:r>
          </a:p>
          <a:p>
            <a:r>
              <a:rPr lang="ru-RU" sz="2400" dirty="0"/>
              <a:t>5. Съемка мультфильма </a:t>
            </a:r>
          </a:p>
          <a:p>
            <a:r>
              <a:rPr lang="ru-RU" sz="2400" dirty="0"/>
              <a:t>6. Создание видеоряда, </a:t>
            </a:r>
            <a:r>
              <a:rPr lang="ru-RU" sz="2400" dirty="0" smtClean="0"/>
              <a:t>монтаж</a:t>
            </a:r>
            <a:endParaRPr lang="ru-RU" sz="2400" dirty="0"/>
          </a:p>
          <a:p>
            <a:r>
              <a:rPr lang="ru-RU" sz="2400" dirty="0"/>
              <a:t>7. Просмотр, анализ готового мультфильма</a:t>
            </a:r>
          </a:p>
        </p:txBody>
      </p:sp>
    </p:spTree>
    <p:extLst>
      <p:ext uri="{BB962C8B-B14F-4D97-AF65-F5344CB8AC3E}">
        <p14:creationId xmlns:p14="http://schemas.microsoft.com/office/powerpoint/2010/main" val="153088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cer\Desktop\1613655542_27-p-fon-dlya-nachala-prezentatsii-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" y="0"/>
            <a:ext cx="9142529" cy="6858000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8640"/>
            <a:ext cx="544579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Создание фона, декораций, героев</a:t>
            </a:r>
            <a:endParaRPr lang="ru-RU" sz="2000" dirty="0"/>
          </a:p>
        </p:txBody>
      </p:sp>
      <p:pic>
        <p:nvPicPr>
          <p:cNvPr id="1026" name="Picture 2" descr="C:\Users\Acer\Downloads\IMG-20230203-WA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19637" y="1382187"/>
            <a:ext cx="3854118" cy="2562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cer\Downloads\20230201_12121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8"/>
          <a:stretch/>
        </p:blipFill>
        <p:spPr bwMode="auto">
          <a:xfrm>
            <a:off x="651279" y="863388"/>
            <a:ext cx="3728236" cy="26365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cer\Desktop\фото с чудеса природы\20230201_12124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7"/>
          <a:stretch/>
        </p:blipFill>
        <p:spPr bwMode="auto">
          <a:xfrm>
            <a:off x="2635634" y="3902526"/>
            <a:ext cx="4208146" cy="2955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8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cer\Desktop\1613655542_27-p-fon-dlya-nachala-prezentatsii-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5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3768" y="200055"/>
            <a:ext cx="4536504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Совместное творчество с родителями </a:t>
            </a:r>
            <a:endParaRPr lang="ru-RU" sz="2000" dirty="0"/>
          </a:p>
        </p:txBody>
      </p:sp>
      <p:pic>
        <p:nvPicPr>
          <p:cNvPr id="2050" name="Picture 2" descr="C:\Users\Acer\Desktop\фото с чудеса природы\IMG-20230130-WA0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52005" y="3858472"/>
            <a:ext cx="2448239" cy="331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cer\Desktop\фото с чудеса природы\IMG-20230130-WA0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9"/>
          <a:stretch/>
        </p:blipFill>
        <p:spPr bwMode="auto">
          <a:xfrm>
            <a:off x="426529" y="556197"/>
            <a:ext cx="2732166" cy="3762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cer\Desktop\фото с чудеса природы\IMG-20230203-WA00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098" y="556197"/>
            <a:ext cx="2883750" cy="3762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cer\Desktop\фото с чудеса природы\IMG-20230130-WA00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753" y="874803"/>
            <a:ext cx="2400745" cy="3200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8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cer\Desktop\1613655542_27-p-fon-dlya-nachala-prezentatsii-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5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10172" y="21920"/>
            <a:ext cx="385099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dirty="0"/>
              <a:t>Выбор героев, техники анимации</a:t>
            </a:r>
          </a:p>
        </p:txBody>
      </p:sp>
      <p:pic>
        <p:nvPicPr>
          <p:cNvPr id="3075" name="Picture 3" descr="C:\Users\Acer\Desktop\фото с чудеса природы\IMG-20230203-WA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24" y="2007296"/>
            <a:ext cx="3953596" cy="22238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cer\Desktop\фото с чудеса природы\IMG-20230203-WA0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31404"/>
            <a:ext cx="4150840" cy="2334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cer\Desktop\фото с чудеса природы\IMG-20230203-WA000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3"/>
          <a:stretch/>
        </p:blipFill>
        <p:spPr bwMode="auto">
          <a:xfrm>
            <a:off x="2311655" y="4231194"/>
            <a:ext cx="4248472" cy="2523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8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cer\Desktop\1613655542_27-p-fon-dlya-nachala-prezentatsii-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5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79794" y="260648"/>
            <a:ext cx="4572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2000" dirty="0"/>
              <a:t>Запись </a:t>
            </a:r>
            <a:r>
              <a:rPr lang="ru-RU" sz="2000" dirty="0" smtClean="0"/>
              <a:t> </a:t>
            </a:r>
            <a:r>
              <a:rPr lang="ru-RU" sz="2000" dirty="0"/>
              <a:t>диалогов, авторского текста</a:t>
            </a:r>
          </a:p>
        </p:txBody>
      </p:sp>
      <p:pic>
        <p:nvPicPr>
          <p:cNvPr id="4098" name="Picture 2" descr="C:\Users\Acer\Desktop\фото с чудеса природы\20230201_1223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88" y="660758"/>
            <a:ext cx="4248472" cy="3186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cer\Desktop\фото с чудеса природы\20230201_155841(0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258" y="3502904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8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cer\Desktop\1613655542_27-p-fon-dlya-nachala-prezentatsii-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5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02929" y="476672"/>
            <a:ext cx="233814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/>
              <a:t>Съемка мультфильма </a:t>
            </a:r>
          </a:p>
        </p:txBody>
      </p:sp>
      <p:pic>
        <p:nvPicPr>
          <p:cNvPr id="5" name="Picture 2" descr="C:\Users\Acer\Desktop\фото с чудеса природы\DSC083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316" y="3789040"/>
            <a:ext cx="3480084" cy="2644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Acer\Desktop\фото с чудеса природы\20230201_1241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6607"/>
            <a:ext cx="3528391" cy="2520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cer\Desktop\фото с чудеса природы\20230201_1547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89039"/>
            <a:ext cx="3528392" cy="2646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cer\Desktop\фото с чудеса природы\20230201_1538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316" y="906607"/>
            <a:ext cx="3369999" cy="25274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13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cer\Desktop\1613655542_27-p-fon-dlya-nachala-prezentatsii-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5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99792" y="476672"/>
            <a:ext cx="344312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dirty="0"/>
              <a:t>Создание видеоряда, монтаж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42" y="1626853"/>
            <a:ext cx="7972243" cy="407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3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cer\Desktop\1613655542_27-p-fon-dlya-nachala-prezentatsii-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5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cer\Desktop\фото с чудеса природы\20230202_1216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82271"/>
            <a:ext cx="4234305" cy="31757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cer\Desktop\фото с чудеса природы\20230202_1216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74748"/>
            <a:ext cx="4056451" cy="3042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47253" y="188640"/>
            <a:ext cx="465262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dirty="0"/>
              <a:t>Просмотр, анализ готового мультфильма</a:t>
            </a:r>
          </a:p>
        </p:txBody>
      </p:sp>
    </p:spTree>
    <p:extLst>
      <p:ext uri="{BB962C8B-B14F-4D97-AF65-F5344CB8AC3E}">
        <p14:creationId xmlns:p14="http://schemas.microsoft.com/office/powerpoint/2010/main" val="6577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160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user</cp:lastModifiedBy>
  <cp:revision>28</cp:revision>
  <dcterms:created xsi:type="dcterms:W3CDTF">2023-02-02T16:54:52Z</dcterms:created>
  <dcterms:modified xsi:type="dcterms:W3CDTF">2023-02-03T09:47:30Z</dcterms:modified>
</cp:coreProperties>
</file>