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89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62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67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6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77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19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89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99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85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69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43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C92A-496F-4726-A250-D5CFB84450C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4472-DB04-4BD2-B4B4-010F6E77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04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F16B77B2-E893-40CE-8605-177F5056B54D}"/>
              </a:ext>
            </a:extLst>
          </p:cNvPr>
          <p:cNvSpPr/>
          <p:nvPr/>
        </p:nvSpPr>
        <p:spPr>
          <a:xfrm>
            <a:off x="1268963" y="331238"/>
            <a:ext cx="6606074" cy="85841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352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620137 г. Екатеринбург, ул. Кулибина, 5                 тел. 389-14-53, 389-16-73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xmlns="" id="{CA2F695F-A2D2-441E-BF3C-6B33D19C60F0}"/>
              </a:ext>
            </a:extLst>
          </p:cNvPr>
          <p:cNvSpPr/>
          <p:nvPr/>
        </p:nvSpPr>
        <p:spPr>
          <a:xfrm>
            <a:off x="1394926" y="1455577"/>
            <a:ext cx="6354147" cy="56838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Тематическая неделя : «Космос. Парад планет».</a:t>
            </a:r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0FAE3B78-718C-45DB-9E87-21AE17D2784B}"/>
              </a:ext>
            </a:extLst>
          </p:cNvPr>
          <p:cNvSpPr/>
          <p:nvPr/>
        </p:nvSpPr>
        <p:spPr>
          <a:xfrm>
            <a:off x="1984281" y="2188026"/>
            <a:ext cx="4895513" cy="426409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разработка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легоконструированию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Демида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Хардина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лет, подготовительная группа № 4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43D090AF-4876-4948-93F0-9951A7ECE7AD}"/>
              </a:ext>
            </a:extLst>
          </p:cNvPr>
          <p:cNvSpPr/>
          <p:nvPr/>
        </p:nvSpPr>
        <p:spPr>
          <a:xfrm>
            <a:off x="5911912" y="4907119"/>
            <a:ext cx="2174033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Лузина Лариса Валерьевна ВКК.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D8BFD89C-3AE1-4FB0-91A8-517A85CC32CE}"/>
              </a:ext>
            </a:extLst>
          </p:cNvPr>
          <p:cNvSpPr/>
          <p:nvPr/>
        </p:nvSpPr>
        <p:spPr>
          <a:xfrm>
            <a:off x="3736908" y="5994917"/>
            <a:ext cx="1390261" cy="53184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Октябрь 2022г.</a:t>
            </a:r>
          </a:p>
        </p:txBody>
      </p:sp>
      <p:pic>
        <p:nvPicPr>
          <p:cNvPr id="1026" name="Picture 2" descr="https://tehnoteca.ru/img/768/767354/lego_my_first_rocket_10815_3.jpg">
            <a:extLst>
              <a:ext uri="{FF2B5EF4-FFF2-40B4-BE49-F238E27FC236}">
                <a16:creationId xmlns:a16="http://schemas.microsoft.com/office/drawing/2014/main" xmlns="" id="{9C299CFC-5B84-444F-8063-84AB3C56B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1" r="4930"/>
          <a:stretch/>
        </p:blipFill>
        <p:spPr bwMode="auto">
          <a:xfrm>
            <a:off x="293106" y="2397593"/>
            <a:ext cx="1691175" cy="19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.allegroimg.com/original/0399a7/000411df48be93aefb00a43d0e1f/LEGO-Figurka-kosmonauta-cty0582">
            <a:extLst>
              <a:ext uri="{FF2B5EF4-FFF2-40B4-BE49-F238E27FC236}">
                <a16:creationId xmlns:a16="http://schemas.microsoft.com/office/drawing/2014/main" xmlns="" id="{0795CCB3-47B7-4ACE-BE15-9416C0178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47" t="2064" r="27694" b="2981"/>
          <a:stretch/>
        </p:blipFill>
        <p:spPr bwMode="auto">
          <a:xfrm>
            <a:off x="1438363" y="4320071"/>
            <a:ext cx="1286655" cy="19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s://www.toypiter.ru/published/publicdata/B1191221/attachments/SC/products_pictures/0e6bd_LEGO_60227_alt3_enl.png">
            <a:extLst>
              <a:ext uri="{FF2B5EF4-FFF2-40B4-BE49-F238E27FC236}">
                <a16:creationId xmlns:a16="http://schemas.microsoft.com/office/drawing/2014/main" xmlns="" id="{8C06187F-787F-47D1-90AC-5DF05B77C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catherineasquithgallery.com/uploads/posts/2021-03/1614546591_105-p-zemlya-na-belom-fone-117.jpg">
            <a:extLst>
              <a:ext uri="{FF2B5EF4-FFF2-40B4-BE49-F238E27FC236}">
                <a16:creationId xmlns:a16="http://schemas.microsoft.com/office/drawing/2014/main" xmlns="" id="{AE9DA400-B85C-4610-9634-F27709206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17" t="24898" r="25102" b="25034"/>
          <a:stretch/>
        </p:blipFill>
        <p:spPr bwMode="auto">
          <a:xfrm>
            <a:off x="7065065" y="2369200"/>
            <a:ext cx="1619943" cy="16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18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D50B49-4357-4A79-BACE-A0A478C991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4" t="17287" r="51701" b="12509"/>
          <a:stretch/>
        </p:blipFill>
        <p:spPr>
          <a:xfrm rot="16200000">
            <a:off x="2295693" y="696310"/>
            <a:ext cx="4349704" cy="5465379"/>
          </a:xfrm>
          <a:prstGeom prst="rect">
            <a:avLst/>
          </a:prstGeom>
        </p:spPr>
      </p:pic>
      <p:sp>
        <p:nvSpPr>
          <p:cNvPr id="2" name="Звезда: 5 точек 1">
            <a:extLst>
              <a:ext uri="{FF2B5EF4-FFF2-40B4-BE49-F238E27FC236}">
                <a16:creationId xmlns:a16="http://schemas.microsoft.com/office/drawing/2014/main" xmlns="" id="{D00EDE9B-238D-4E2E-8B12-0E341D4CDB17}"/>
              </a:ext>
            </a:extLst>
          </p:cNvPr>
          <p:cNvSpPr/>
          <p:nvPr/>
        </p:nvSpPr>
        <p:spPr>
          <a:xfrm>
            <a:off x="6484776" y="121298"/>
            <a:ext cx="2444620" cy="205273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Нептун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xmlns="" id="{847B4E7C-56FF-4E7D-BFD5-CE7E14FCC11B}"/>
              </a:ext>
            </a:extLst>
          </p:cNvPr>
          <p:cNvSpPr/>
          <p:nvPr/>
        </p:nvSpPr>
        <p:spPr>
          <a:xfrm>
            <a:off x="5663688" y="149290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7901C129-A11C-4119-A2AE-BE317C0A9F3E}"/>
              </a:ext>
            </a:extLst>
          </p:cNvPr>
          <p:cNvSpPr/>
          <p:nvPr/>
        </p:nvSpPr>
        <p:spPr>
          <a:xfrm>
            <a:off x="3700781" y="244519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494318AD-1EA8-447D-AAF7-32D208DE8579}"/>
              </a:ext>
            </a:extLst>
          </p:cNvPr>
          <p:cNvSpPr/>
          <p:nvPr/>
        </p:nvSpPr>
        <p:spPr>
          <a:xfrm>
            <a:off x="1567542" y="121298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xmlns="" id="{B89DEB55-77E3-41D1-806A-901DC161FE26}"/>
              </a:ext>
            </a:extLst>
          </p:cNvPr>
          <p:cNvSpPr/>
          <p:nvPr/>
        </p:nvSpPr>
        <p:spPr>
          <a:xfrm>
            <a:off x="471198" y="1063690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xmlns="" id="{188D0CDC-6D56-45E9-AB74-B06C714E6D99}"/>
              </a:ext>
            </a:extLst>
          </p:cNvPr>
          <p:cNvSpPr/>
          <p:nvPr/>
        </p:nvSpPr>
        <p:spPr>
          <a:xfrm>
            <a:off x="653142" y="2724538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9B9A7492-0348-4202-ABB8-658A1DE56AD1}"/>
              </a:ext>
            </a:extLst>
          </p:cNvPr>
          <p:cNvSpPr/>
          <p:nvPr/>
        </p:nvSpPr>
        <p:spPr>
          <a:xfrm>
            <a:off x="471198" y="4422711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1AFC11B9-E2B7-40E8-9CCB-83091403B591}"/>
              </a:ext>
            </a:extLst>
          </p:cNvPr>
          <p:cNvSpPr/>
          <p:nvPr/>
        </p:nvSpPr>
        <p:spPr>
          <a:xfrm>
            <a:off x="1737855" y="5766317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xmlns="" id="{8BC160DB-5510-44F6-BAE0-53EF55BAEEE8}"/>
              </a:ext>
            </a:extLst>
          </p:cNvPr>
          <p:cNvSpPr/>
          <p:nvPr/>
        </p:nvSpPr>
        <p:spPr>
          <a:xfrm>
            <a:off x="4013345" y="5600007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391820D2-D204-4633-B265-368535486BE3}"/>
              </a:ext>
            </a:extLst>
          </p:cNvPr>
          <p:cNvSpPr/>
          <p:nvPr/>
        </p:nvSpPr>
        <p:spPr>
          <a:xfrm>
            <a:off x="6027576" y="5822301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xmlns="" id="{E976FA3C-8523-45D0-8A65-363BAC5BD094}"/>
              </a:ext>
            </a:extLst>
          </p:cNvPr>
          <p:cNvSpPr/>
          <p:nvPr/>
        </p:nvSpPr>
        <p:spPr>
          <a:xfrm>
            <a:off x="7649925" y="4683968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E2B1645A-7662-4BB9-AEE1-C4417041F2FE}"/>
              </a:ext>
            </a:extLst>
          </p:cNvPr>
          <p:cNvSpPr/>
          <p:nvPr/>
        </p:nvSpPr>
        <p:spPr>
          <a:xfrm>
            <a:off x="7373548" y="2906484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61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2C0E202-BCDD-4213-A0C9-D7E4A4E4C7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31" t="39048" r="61020" b="40990"/>
          <a:stretch/>
        </p:blipFill>
        <p:spPr>
          <a:xfrm rot="16200000">
            <a:off x="5881807" y="1098622"/>
            <a:ext cx="2115983" cy="25447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518243-3B5E-424D-BBCD-32871D7E99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36" t="31799" r="55238" b="35185"/>
          <a:stretch/>
        </p:blipFill>
        <p:spPr>
          <a:xfrm rot="16200000">
            <a:off x="1524351" y="3270378"/>
            <a:ext cx="2941551" cy="2957804"/>
          </a:xfrm>
          <a:prstGeom prst="rect">
            <a:avLst/>
          </a:prstGeom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xmlns="" id="{3A7EEE05-1231-4A5C-833C-81808F6399C1}"/>
              </a:ext>
            </a:extLst>
          </p:cNvPr>
          <p:cNvSpPr/>
          <p:nvPr/>
        </p:nvSpPr>
        <p:spPr>
          <a:xfrm>
            <a:off x="1418253" y="503853"/>
            <a:ext cx="3153747" cy="261257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Меркурий</a:t>
            </a:r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C12B4911-CB28-456A-9500-1AC6E2733279}"/>
              </a:ext>
            </a:extLst>
          </p:cNvPr>
          <p:cNvSpPr/>
          <p:nvPr/>
        </p:nvSpPr>
        <p:spPr>
          <a:xfrm>
            <a:off x="5768806" y="3769565"/>
            <a:ext cx="2341983" cy="195942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Плутон</a:t>
            </a:r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xmlns="" id="{7543511F-F47D-4E60-AD6B-668E94266C1D}"/>
              </a:ext>
            </a:extLst>
          </p:cNvPr>
          <p:cNvSpPr/>
          <p:nvPr/>
        </p:nvSpPr>
        <p:spPr>
          <a:xfrm>
            <a:off x="461865" y="37475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xmlns="" id="{289CAE2A-CBA0-4892-BF31-298A783F9AB3}"/>
              </a:ext>
            </a:extLst>
          </p:cNvPr>
          <p:cNvSpPr/>
          <p:nvPr/>
        </p:nvSpPr>
        <p:spPr>
          <a:xfrm>
            <a:off x="4641513" y="4240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2A597CF6-AE08-4612-9D55-E1AF36647DBD}"/>
              </a:ext>
            </a:extLst>
          </p:cNvPr>
          <p:cNvSpPr/>
          <p:nvPr/>
        </p:nvSpPr>
        <p:spPr>
          <a:xfrm>
            <a:off x="4629381" y="285516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03D5334D-5B78-4D0E-A85E-D649785D4173}"/>
              </a:ext>
            </a:extLst>
          </p:cNvPr>
          <p:cNvSpPr/>
          <p:nvPr/>
        </p:nvSpPr>
        <p:spPr>
          <a:xfrm>
            <a:off x="441339" y="257525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xmlns="" id="{ACB80984-BC32-4F96-967A-239B2DD16214}"/>
              </a:ext>
            </a:extLst>
          </p:cNvPr>
          <p:cNvSpPr/>
          <p:nvPr/>
        </p:nvSpPr>
        <p:spPr>
          <a:xfrm>
            <a:off x="7297785" y="22833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F8C65CD7-FA88-47D1-8F7F-8FAAAE8BCD69}"/>
              </a:ext>
            </a:extLst>
          </p:cNvPr>
          <p:cNvSpPr/>
          <p:nvPr/>
        </p:nvSpPr>
        <p:spPr>
          <a:xfrm>
            <a:off x="461865" y="50012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xmlns="" id="{8C587B8D-BE18-422A-98A2-312CCEC001D9}"/>
              </a:ext>
            </a:extLst>
          </p:cNvPr>
          <p:cNvSpPr/>
          <p:nvPr/>
        </p:nvSpPr>
        <p:spPr>
          <a:xfrm>
            <a:off x="4921196" y="515515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1E17E90B-A4D4-4DCA-A475-8BD2376D9E46}"/>
              </a:ext>
            </a:extLst>
          </p:cNvPr>
          <p:cNvSpPr/>
          <p:nvPr/>
        </p:nvSpPr>
        <p:spPr>
          <a:xfrm>
            <a:off x="8004964" y="532538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xmlns="" id="{5BC97F0D-8DFF-427E-B86E-02D77C3FFFC6}"/>
              </a:ext>
            </a:extLst>
          </p:cNvPr>
          <p:cNvSpPr/>
          <p:nvPr/>
        </p:nvSpPr>
        <p:spPr>
          <a:xfrm>
            <a:off x="8057877" y="3429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09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15B8B2-6977-4D11-AA3A-4B4E73347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8728" y="2876162"/>
            <a:ext cx="2613738" cy="3484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B53952-1674-40F6-8E25-6C55E4221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057" y="2876162"/>
            <a:ext cx="2613738" cy="3484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43575C1-3329-4641-97BA-F23FAADEBC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3" r="9524" b="1429"/>
          <a:stretch/>
        </p:blipFill>
        <p:spPr>
          <a:xfrm rot="5400000">
            <a:off x="3277578" y="-517035"/>
            <a:ext cx="2505270" cy="3884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везда: 5 точек 1">
            <a:extLst>
              <a:ext uri="{FF2B5EF4-FFF2-40B4-BE49-F238E27FC236}">
                <a16:creationId xmlns:a16="http://schemas.microsoft.com/office/drawing/2014/main" xmlns="" id="{2110B0E1-A53B-42E0-975D-A3BAADBDA9EC}"/>
              </a:ext>
            </a:extLst>
          </p:cNvPr>
          <p:cNvSpPr/>
          <p:nvPr/>
        </p:nvSpPr>
        <p:spPr>
          <a:xfrm>
            <a:off x="933060" y="86541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xmlns="" id="{0C20585A-D146-4C07-8EBA-FA0380778BD9}"/>
              </a:ext>
            </a:extLst>
          </p:cNvPr>
          <p:cNvSpPr/>
          <p:nvPr/>
        </p:nvSpPr>
        <p:spPr>
          <a:xfrm>
            <a:off x="7324531" y="9680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2D8238AF-9E86-47AF-94B1-868B561C7F3A}"/>
              </a:ext>
            </a:extLst>
          </p:cNvPr>
          <p:cNvSpPr/>
          <p:nvPr/>
        </p:nvSpPr>
        <p:spPr>
          <a:xfrm>
            <a:off x="4229561" y="436672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35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A4ADC6-BD03-4483-BAD2-E07C7B6388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2" t="39865" r="7068" b="16597"/>
          <a:stretch/>
        </p:blipFill>
        <p:spPr>
          <a:xfrm>
            <a:off x="2922738" y="149496"/>
            <a:ext cx="1618671" cy="1088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DD377A9-ACC5-4C7A-947E-42C80B6B1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9" t="45987" r="6160" b="8844"/>
          <a:stretch/>
        </p:blipFill>
        <p:spPr>
          <a:xfrm>
            <a:off x="673037" y="1381192"/>
            <a:ext cx="1792559" cy="13156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4F25E2-4E13-49E2-9AEA-17836DDBBD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0" t="44898" r="8519" b="6394"/>
          <a:stretch/>
        </p:blipFill>
        <p:spPr>
          <a:xfrm>
            <a:off x="495046" y="3778477"/>
            <a:ext cx="2048487" cy="14905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7F7070-C169-4AE1-B7BD-520F25F7CA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4" t="17287" r="51701" b="12509"/>
          <a:stretch/>
        </p:blipFill>
        <p:spPr>
          <a:xfrm rot="16200000">
            <a:off x="6111337" y="255460"/>
            <a:ext cx="1028117" cy="12918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9B039F-B1F2-42FD-ACD0-908AB2D804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2" t="11119" r="50000" b="9425"/>
          <a:stretch/>
        </p:blipFill>
        <p:spPr>
          <a:xfrm rot="16200000">
            <a:off x="5724185" y="5169742"/>
            <a:ext cx="1088181" cy="14553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A944E55-24E2-4048-8B2F-C7B9F9CAE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20189" r="48527" b="23756"/>
          <a:stretch/>
        </p:blipFill>
        <p:spPr>
          <a:xfrm rot="16200000">
            <a:off x="7076763" y="3849687"/>
            <a:ext cx="1112675" cy="11723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C4C2CF4-49B8-471F-AC1C-D2FC7A49AF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36" t="31799" r="55238" b="35185"/>
          <a:stretch/>
        </p:blipFill>
        <p:spPr>
          <a:xfrm rot="16200000">
            <a:off x="7395295" y="2263209"/>
            <a:ext cx="755780" cy="7599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4F945C2-98CB-4228-8534-E1D30CDC51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93" t="24906" r="55918" b="29483"/>
          <a:stretch/>
        </p:blipFill>
        <p:spPr>
          <a:xfrm rot="16200000">
            <a:off x="3260471" y="5453816"/>
            <a:ext cx="944723" cy="9856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35FFFC6-9812-425F-B273-E148E94F16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31" t="39048" r="61020" b="40990"/>
          <a:stretch/>
        </p:blipFill>
        <p:spPr>
          <a:xfrm rot="16200000">
            <a:off x="1349881" y="5892906"/>
            <a:ext cx="383734" cy="46149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786BD9D-D010-4EFE-A53D-5F4FC8499F69}"/>
              </a:ext>
            </a:extLst>
          </p:cNvPr>
          <p:cNvSpPr/>
          <p:nvPr/>
        </p:nvSpPr>
        <p:spPr>
          <a:xfrm>
            <a:off x="2621470" y="1383736"/>
            <a:ext cx="4218577" cy="40053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 порядку все планеты</a:t>
            </a:r>
            <a:br>
              <a:rPr lang="ru-RU" sz="1600" dirty="0"/>
            </a:br>
            <a:r>
              <a:rPr lang="ru-RU" sz="1600" dirty="0"/>
              <a:t>Назовёт любой из нас:</a:t>
            </a:r>
            <a:br>
              <a:rPr lang="ru-RU" sz="1600" dirty="0"/>
            </a:br>
            <a:r>
              <a:rPr lang="ru-RU" sz="1600" dirty="0"/>
              <a:t>Раз — Меркурий,</a:t>
            </a:r>
            <a:br>
              <a:rPr lang="ru-RU" sz="1600" dirty="0"/>
            </a:br>
            <a:r>
              <a:rPr lang="ru-RU" sz="1600" dirty="0"/>
              <a:t>Два — Венера,</a:t>
            </a:r>
            <a:br>
              <a:rPr lang="ru-RU" sz="1600" dirty="0"/>
            </a:br>
            <a:r>
              <a:rPr lang="ru-RU" sz="1600" dirty="0"/>
              <a:t>Три — Земля,</a:t>
            </a:r>
            <a:br>
              <a:rPr lang="ru-RU" sz="1600" dirty="0"/>
            </a:br>
            <a:r>
              <a:rPr lang="ru-RU" sz="1600" dirty="0"/>
              <a:t>Четыре — Марс.</a:t>
            </a:r>
            <a:br>
              <a:rPr lang="ru-RU" sz="1600" dirty="0"/>
            </a:br>
            <a:r>
              <a:rPr lang="ru-RU" sz="1600" dirty="0"/>
              <a:t>Пять — Юпитер,</a:t>
            </a:r>
            <a:br>
              <a:rPr lang="ru-RU" sz="1600" dirty="0"/>
            </a:br>
            <a:r>
              <a:rPr lang="ru-RU" sz="1600" dirty="0"/>
              <a:t>Шесть — Сатурн,</a:t>
            </a:r>
            <a:br>
              <a:rPr lang="ru-RU" sz="1600" dirty="0"/>
            </a:br>
            <a:r>
              <a:rPr lang="ru-RU" sz="1600" dirty="0"/>
              <a:t>Семь — Уран,</a:t>
            </a:r>
            <a:br>
              <a:rPr lang="ru-RU" sz="1600" dirty="0"/>
            </a:br>
            <a:r>
              <a:rPr lang="ru-RU" sz="1600" dirty="0"/>
              <a:t>За ним — Нептун.</a:t>
            </a:r>
            <a:br>
              <a:rPr lang="ru-RU" sz="1600" dirty="0"/>
            </a:br>
            <a:r>
              <a:rPr lang="ru-RU" sz="1600" dirty="0"/>
              <a:t>Он восьмым идёт по счёту.</a:t>
            </a:r>
            <a:br>
              <a:rPr lang="ru-RU" sz="1600" dirty="0"/>
            </a:br>
            <a:r>
              <a:rPr lang="ru-RU" sz="1600" dirty="0"/>
              <a:t>А за ним уже, потом,</a:t>
            </a:r>
            <a:br>
              <a:rPr lang="ru-RU" sz="1600" dirty="0"/>
            </a:br>
            <a:r>
              <a:rPr lang="ru-RU" sz="1600" dirty="0"/>
              <a:t>И девятая планета</a:t>
            </a:r>
            <a:br>
              <a:rPr lang="ru-RU" sz="1600" dirty="0"/>
            </a:br>
            <a:r>
              <a:rPr lang="ru-RU" sz="1600" dirty="0"/>
              <a:t>Под названием Плутон.</a:t>
            </a:r>
            <a:br>
              <a:rPr lang="ru-RU" sz="1600" dirty="0"/>
            </a:br>
            <a:r>
              <a:rPr lang="ru-RU" sz="1600" dirty="0"/>
              <a:t>(А. Хайт)</a:t>
            </a:r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xmlns="" id="{D55DBFD1-A93D-4AD8-A698-14D0204F006A}"/>
              </a:ext>
            </a:extLst>
          </p:cNvPr>
          <p:cNvSpPr/>
          <p:nvPr/>
        </p:nvSpPr>
        <p:spPr>
          <a:xfrm>
            <a:off x="8220269" y="2265296"/>
            <a:ext cx="661887" cy="58396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xmlns="" id="{266B102A-38A5-4705-B25C-6962487012B7}"/>
              </a:ext>
            </a:extLst>
          </p:cNvPr>
          <p:cNvSpPr/>
          <p:nvPr/>
        </p:nvSpPr>
        <p:spPr>
          <a:xfrm>
            <a:off x="8318010" y="4143857"/>
            <a:ext cx="661887" cy="58396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8" name="Звезда: 5 точек 27">
            <a:extLst>
              <a:ext uri="{FF2B5EF4-FFF2-40B4-BE49-F238E27FC236}">
                <a16:creationId xmlns:a16="http://schemas.microsoft.com/office/drawing/2014/main" xmlns="" id="{CAF00D4E-8431-44C1-A757-0DE7C8C6C38E}"/>
              </a:ext>
            </a:extLst>
          </p:cNvPr>
          <p:cNvSpPr/>
          <p:nvPr/>
        </p:nvSpPr>
        <p:spPr>
          <a:xfrm>
            <a:off x="4307538" y="5634611"/>
            <a:ext cx="661887" cy="58396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9" name="Звезда: 5 точек 28">
            <a:extLst>
              <a:ext uri="{FF2B5EF4-FFF2-40B4-BE49-F238E27FC236}">
                <a16:creationId xmlns:a16="http://schemas.microsoft.com/office/drawing/2014/main" xmlns="" id="{AA6B8DBD-D63B-48B2-ACFD-BB793EBB83A5}"/>
              </a:ext>
            </a:extLst>
          </p:cNvPr>
          <p:cNvSpPr/>
          <p:nvPr/>
        </p:nvSpPr>
        <p:spPr>
          <a:xfrm>
            <a:off x="1899382" y="5725657"/>
            <a:ext cx="661887" cy="58396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30" name="Звезда: 5 точек 29">
            <a:extLst>
              <a:ext uri="{FF2B5EF4-FFF2-40B4-BE49-F238E27FC236}">
                <a16:creationId xmlns:a16="http://schemas.microsoft.com/office/drawing/2014/main" xmlns="" id="{E6F379CA-30FD-45CD-BD1C-95529F30C850}"/>
              </a:ext>
            </a:extLst>
          </p:cNvPr>
          <p:cNvSpPr/>
          <p:nvPr/>
        </p:nvSpPr>
        <p:spPr>
          <a:xfrm>
            <a:off x="980057" y="3021077"/>
            <a:ext cx="661887" cy="58396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xmlns="" id="{0A4B4387-784E-46FE-925B-42116CA5DFF2}"/>
              </a:ext>
            </a:extLst>
          </p:cNvPr>
          <p:cNvSpPr/>
          <p:nvPr/>
        </p:nvSpPr>
        <p:spPr>
          <a:xfrm>
            <a:off x="1311001" y="548374"/>
            <a:ext cx="661887" cy="58396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xmlns="" id="{F7C362C9-03B1-45B8-AE39-67BD4C9025D9}"/>
              </a:ext>
            </a:extLst>
          </p:cNvPr>
          <p:cNvSpPr/>
          <p:nvPr/>
        </p:nvSpPr>
        <p:spPr>
          <a:xfrm>
            <a:off x="4669015" y="318404"/>
            <a:ext cx="661887" cy="58396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xmlns="" id="{145C80C8-3E07-4E08-9E87-4D0DF2FB26F2}"/>
              </a:ext>
            </a:extLst>
          </p:cNvPr>
          <p:cNvSpPr/>
          <p:nvPr/>
        </p:nvSpPr>
        <p:spPr>
          <a:xfrm>
            <a:off x="7236182" y="5634611"/>
            <a:ext cx="661887" cy="58396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xmlns="" id="{A40284F0-2406-49BA-99B2-1EB72743A147}"/>
              </a:ext>
            </a:extLst>
          </p:cNvPr>
          <p:cNvSpPr/>
          <p:nvPr/>
        </p:nvSpPr>
        <p:spPr>
          <a:xfrm>
            <a:off x="7526518" y="589125"/>
            <a:ext cx="661887" cy="58396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105448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6836020-65ED-4061-926A-88C7F0ED9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20189" r="48527" b="23756"/>
          <a:stretch/>
        </p:blipFill>
        <p:spPr>
          <a:xfrm rot="16200000">
            <a:off x="1245042" y="1225014"/>
            <a:ext cx="4707824" cy="4444379"/>
          </a:xfrm>
          <a:prstGeom prst="rect">
            <a:avLst/>
          </a:prstGeom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xmlns="" id="{60F8C414-86DA-41FF-8B35-D7A787B44B27}"/>
              </a:ext>
            </a:extLst>
          </p:cNvPr>
          <p:cNvSpPr/>
          <p:nvPr/>
        </p:nvSpPr>
        <p:spPr>
          <a:xfrm>
            <a:off x="6167542" y="2105811"/>
            <a:ext cx="2668548" cy="228599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Венера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xmlns="" id="{58B30199-1E35-4429-9507-F46F42024F71}"/>
              </a:ext>
            </a:extLst>
          </p:cNvPr>
          <p:cNvSpPr/>
          <p:nvPr/>
        </p:nvSpPr>
        <p:spPr>
          <a:xfrm>
            <a:off x="6062575" y="1069660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FE9A913A-A7FF-46D7-9F94-0EBAB397A3E0}"/>
              </a:ext>
            </a:extLst>
          </p:cNvPr>
          <p:cNvSpPr/>
          <p:nvPr/>
        </p:nvSpPr>
        <p:spPr>
          <a:xfrm>
            <a:off x="4906744" y="5823982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51B60E27-F5A2-42B4-B25D-60E35C2E9D69}"/>
              </a:ext>
            </a:extLst>
          </p:cNvPr>
          <p:cNvSpPr/>
          <p:nvPr/>
        </p:nvSpPr>
        <p:spPr>
          <a:xfrm>
            <a:off x="7501816" y="463014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xmlns="" id="{7E5C9FBC-BEB0-4C30-97B0-E8BB6E1DCD3E}"/>
              </a:ext>
            </a:extLst>
          </p:cNvPr>
          <p:cNvSpPr/>
          <p:nvPr/>
        </p:nvSpPr>
        <p:spPr>
          <a:xfrm>
            <a:off x="115966" y="1648611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xmlns="" id="{DB22A592-A213-4DC8-AC2A-535618DB9162}"/>
              </a:ext>
            </a:extLst>
          </p:cNvPr>
          <p:cNvSpPr/>
          <p:nvPr/>
        </p:nvSpPr>
        <p:spPr>
          <a:xfrm>
            <a:off x="2003081" y="5823982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9F90815B-C63F-4297-86F2-B37E36A52184}"/>
              </a:ext>
            </a:extLst>
          </p:cNvPr>
          <p:cNvSpPr/>
          <p:nvPr/>
        </p:nvSpPr>
        <p:spPr>
          <a:xfrm>
            <a:off x="6842344" y="4463549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35442123-357A-48B9-AE4F-DB18E3938372}"/>
              </a:ext>
            </a:extLst>
          </p:cNvPr>
          <p:cNvSpPr/>
          <p:nvPr/>
        </p:nvSpPr>
        <p:spPr>
          <a:xfrm>
            <a:off x="7756744" y="5449688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xmlns="" id="{F18E9FF0-31AC-4CAF-BE7B-B20B4E6E0E6C}"/>
              </a:ext>
            </a:extLst>
          </p:cNvPr>
          <p:cNvSpPr/>
          <p:nvPr/>
        </p:nvSpPr>
        <p:spPr>
          <a:xfrm>
            <a:off x="220933" y="3802529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CEF0AB45-A1F8-4EF5-823E-47A76E2643A6}"/>
              </a:ext>
            </a:extLst>
          </p:cNvPr>
          <p:cNvSpPr/>
          <p:nvPr/>
        </p:nvSpPr>
        <p:spPr>
          <a:xfrm>
            <a:off x="1780408" y="99276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xmlns="" id="{F48E7580-EE75-4C13-8E20-CFCF99B8236C}"/>
              </a:ext>
            </a:extLst>
          </p:cNvPr>
          <p:cNvSpPr/>
          <p:nvPr/>
        </p:nvSpPr>
        <p:spPr>
          <a:xfrm>
            <a:off x="3992344" y="147383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74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199353-1A7D-47BB-95FB-CE45288138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6" t="10816" r="47891" b="9365"/>
          <a:stretch/>
        </p:blipFill>
        <p:spPr>
          <a:xfrm rot="16200000">
            <a:off x="2451914" y="717262"/>
            <a:ext cx="4240172" cy="5423476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6C131CAA-1924-40CD-BBA5-2EE8C9888B66}"/>
              </a:ext>
            </a:extLst>
          </p:cNvPr>
          <p:cNvSpPr/>
          <p:nvPr/>
        </p:nvSpPr>
        <p:spPr>
          <a:xfrm>
            <a:off x="7324531" y="926358"/>
            <a:ext cx="1758822" cy="153823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Луна</a:t>
            </a:r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0B22ED01-0118-4AB0-8F7F-7D511739AD1A}"/>
              </a:ext>
            </a:extLst>
          </p:cNvPr>
          <p:cNvSpPr/>
          <p:nvPr/>
        </p:nvSpPr>
        <p:spPr>
          <a:xfrm>
            <a:off x="4240764" y="139959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xmlns="" id="{868637BD-2FCF-439E-9BA6-D3F22D5BE424}"/>
              </a:ext>
            </a:extLst>
          </p:cNvPr>
          <p:cNvSpPr/>
          <p:nvPr/>
        </p:nvSpPr>
        <p:spPr>
          <a:xfrm>
            <a:off x="2295331" y="139959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A8F66331-B7FB-4CFA-8BD8-FB72E7C22288}"/>
              </a:ext>
            </a:extLst>
          </p:cNvPr>
          <p:cNvSpPr/>
          <p:nvPr/>
        </p:nvSpPr>
        <p:spPr>
          <a:xfrm>
            <a:off x="167951" y="468500"/>
            <a:ext cx="2052735" cy="168082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Земля</a:t>
            </a:r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C9B014A0-B53C-42D9-8BA6-F8962F179442}"/>
              </a:ext>
            </a:extLst>
          </p:cNvPr>
          <p:cNvSpPr/>
          <p:nvPr/>
        </p:nvSpPr>
        <p:spPr>
          <a:xfrm>
            <a:off x="7856376" y="3284376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897B31A3-AF90-4811-B122-F1BCE4B263EF}"/>
              </a:ext>
            </a:extLst>
          </p:cNvPr>
          <p:cNvSpPr/>
          <p:nvPr/>
        </p:nvSpPr>
        <p:spPr>
          <a:xfrm>
            <a:off x="7660433" y="5187821"/>
            <a:ext cx="914400" cy="914400"/>
          </a:xfrm>
          <a:prstGeom prst="star5">
            <a:avLst>
              <a:gd name="adj" fmla="val 22790"/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xmlns="" id="{4155CE73-7FC1-4397-92F3-256DD13A62FD}"/>
              </a:ext>
            </a:extLst>
          </p:cNvPr>
          <p:cNvSpPr/>
          <p:nvPr/>
        </p:nvSpPr>
        <p:spPr>
          <a:xfrm>
            <a:off x="5430416" y="5803641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BCBB35D9-13C0-4552-ADE6-C780CD3AF13C}"/>
              </a:ext>
            </a:extLst>
          </p:cNvPr>
          <p:cNvSpPr/>
          <p:nvPr/>
        </p:nvSpPr>
        <p:spPr>
          <a:xfrm>
            <a:off x="2988726" y="5803641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xmlns="" id="{0A330832-9F6F-4B99-A51F-BD86BC4637D8}"/>
              </a:ext>
            </a:extLst>
          </p:cNvPr>
          <p:cNvSpPr/>
          <p:nvPr/>
        </p:nvSpPr>
        <p:spPr>
          <a:xfrm>
            <a:off x="639416" y="5091887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xmlns="" id="{56BBB15A-C704-4E27-974D-00CCAFA38057}"/>
              </a:ext>
            </a:extLst>
          </p:cNvPr>
          <p:cNvSpPr/>
          <p:nvPr/>
        </p:nvSpPr>
        <p:spPr>
          <a:xfrm>
            <a:off x="279918" y="2706206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xmlns="" id="{336423B1-F539-461A-B4A5-03F662BDED4D}"/>
              </a:ext>
            </a:extLst>
          </p:cNvPr>
          <p:cNvSpPr/>
          <p:nvPr/>
        </p:nvSpPr>
        <p:spPr>
          <a:xfrm>
            <a:off x="6008914" y="139959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7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BED241-4BD1-4E55-9D0C-D5659564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93" t="24906" r="55918" b="29483"/>
          <a:stretch/>
        </p:blipFill>
        <p:spPr>
          <a:xfrm rot="16200000">
            <a:off x="2244542" y="1151704"/>
            <a:ext cx="4412321" cy="4572001"/>
          </a:xfrm>
          <a:prstGeom prst="rect">
            <a:avLst/>
          </a:prstGeom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xmlns="" id="{D5E74E71-774D-4D4C-A4FD-F73454855B11}"/>
              </a:ext>
            </a:extLst>
          </p:cNvPr>
          <p:cNvSpPr/>
          <p:nvPr/>
        </p:nvSpPr>
        <p:spPr>
          <a:xfrm>
            <a:off x="6979298" y="746449"/>
            <a:ext cx="1922106" cy="172616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Марс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xmlns="" id="{90A8EFB3-6050-49CA-B6CE-5FAA3A5C039F}"/>
              </a:ext>
            </a:extLst>
          </p:cNvPr>
          <p:cNvSpPr/>
          <p:nvPr/>
        </p:nvSpPr>
        <p:spPr>
          <a:xfrm>
            <a:off x="6223518" y="162613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2667A1DF-991A-48BA-B98A-01A1174FE8DD}"/>
              </a:ext>
            </a:extLst>
          </p:cNvPr>
          <p:cNvSpPr/>
          <p:nvPr/>
        </p:nvSpPr>
        <p:spPr>
          <a:xfrm>
            <a:off x="4210438" y="239879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780AD322-8094-450A-8825-97887C674E39}"/>
              </a:ext>
            </a:extLst>
          </p:cNvPr>
          <p:cNvSpPr/>
          <p:nvPr/>
        </p:nvSpPr>
        <p:spPr>
          <a:xfrm>
            <a:off x="2197359" y="148039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xmlns="" id="{46A50817-1E94-407F-A825-319E4566423B}"/>
              </a:ext>
            </a:extLst>
          </p:cNvPr>
          <p:cNvSpPr/>
          <p:nvPr/>
        </p:nvSpPr>
        <p:spPr>
          <a:xfrm>
            <a:off x="475862" y="774344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xmlns="" id="{93C6B81A-C9CA-49C9-B186-5D3E0C9913E5}"/>
              </a:ext>
            </a:extLst>
          </p:cNvPr>
          <p:cNvSpPr/>
          <p:nvPr/>
        </p:nvSpPr>
        <p:spPr>
          <a:xfrm>
            <a:off x="961054" y="2761861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F74403C5-6384-44D9-A7F1-060760BCD17E}"/>
              </a:ext>
            </a:extLst>
          </p:cNvPr>
          <p:cNvSpPr/>
          <p:nvPr/>
        </p:nvSpPr>
        <p:spPr>
          <a:xfrm>
            <a:off x="461864" y="4945224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9DAF5BE6-3820-4223-8FCF-78D72FBB0F15}"/>
              </a:ext>
            </a:extLst>
          </p:cNvPr>
          <p:cNvSpPr/>
          <p:nvPr/>
        </p:nvSpPr>
        <p:spPr>
          <a:xfrm>
            <a:off x="2757196" y="5739792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xmlns="" id="{34BB3457-A911-454D-97FF-EDFC738CEEE5}"/>
              </a:ext>
            </a:extLst>
          </p:cNvPr>
          <p:cNvSpPr/>
          <p:nvPr/>
        </p:nvSpPr>
        <p:spPr>
          <a:xfrm>
            <a:off x="5309118" y="5739792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B9B95C29-143E-4BF0-998E-FCD3C2A41E2F}"/>
              </a:ext>
            </a:extLst>
          </p:cNvPr>
          <p:cNvSpPr/>
          <p:nvPr/>
        </p:nvSpPr>
        <p:spPr>
          <a:xfrm>
            <a:off x="7025953" y="3056448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28A035AA-0707-4BE5-A9DF-7AC8AE96AF15}"/>
              </a:ext>
            </a:extLst>
          </p:cNvPr>
          <p:cNvSpPr/>
          <p:nvPr/>
        </p:nvSpPr>
        <p:spPr>
          <a:xfrm>
            <a:off x="7595118" y="4729466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88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F180DB9-AFC7-4937-86B4-BD78CDEC66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0" t="44898" r="8519" b="6394"/>
          <a:stretch/>
        </p:blipFill>
        <p:spPr>
          <a:xfrm>
            <a:off x="1453706" y="1198589"/>
            <a:ext cx="6303084" cy="4586391"/>
          </a:xfrm>
          <a:prstGeom prst="rect">
            <a:avLst/>
          </a:prstGeom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xmlns="" id="{1CF5EF46-C122-483A-B2B8-02CFA5BEED53}"/>
              </a:ext>
            </a:extLst>
          </p:cNvPr>
          <p:cNvSpPr/>
          <p:nvPr/>
        </p:nvSpPr>
        <p:spPr>
          <a:xfrm>
            <a:off x="6473239" y="95440"/>
            <a:ext cx="2500606" cy="2080727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Юпитер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xmlns="" id="{475573CB-414E-49F4-9184-12267C882B6D}"/>
              </a:ext>
            </a:extLst>
          </p:cNvPr>
          <p:cNvSpPr/>
          <p:nvPr/>
        </p:nvSpPr>
        <p:spPr>
          <a:xfrm>
            <a:off x="5402934" y="11837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9D1ECA36-002F-4561-A030-79B3ABE3FD8D}"/>
              </a:ext>
            </a:extLst>
          </p:cNvPr>
          <p:cNvSpPr/>
          <p:nvPr/>
        </p:nvSpPr>
        <p:spPr>
          <a:xfrm>
            <a:off x="3712224" y="1399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95B4983E-F69A-4B46-B98E-D0E3F20B48D1}"/>
              </a:ext>
            </a:extLst>
          </p:cNvPr>
          <p:cNvSpPr/>
          <p:nvPr/>
        </p:nvSpPr>
        <p:spPr>
          <a:xfrm>
            <a:off x="1865609" y="11837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xmlns="" id="{447ADC81-5EC2-448C-A9A6-0A9D4DBA6434}"/>
              </a:ext>
            </a:extLst>
          </p:cNvPr>
          <p:cNvSpPr/>
          <p:nvPr/>
        </p:nvSpPr>
        <p:spPr>
          <a:xfrm>
            <a:off x="7970803" y="26685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xmlns="" id="{A3F6DFA2-F24E-4D7F-AAA1-8601771FBE4B}"/>
              </a:ext>
            </a:extLst>
          </p:cNvPr>
          <p:cNvSpPr/>
          <p:nvPr/>
        </p:nvSpPr>
        <p:spPr>
          <a:xfrm>
            <a:off x="8059445" y="468183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D4982DF8-8D0A-49B6-A19B-75ADA77D51F2}"/>
              </a:ext>
            </a:extLst>
          </p:cNvPr>
          <p:cNvSpPr/>
          <p:nvPr/>
        </p:nvSpPr>
        <p:spPr>
          <a:xfrm>
            <a:off x="376612" y="71126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BCD69825-2E75-448E-A801-09AEACB35D32}"/>
              </a:ext>
            </a:extLst>
          </p:cNvPr>
          <p:cNvSpPr/>
          <p:nvPr/>
        </p:nvSpPr>
        <p:spPr>
          <a:xfrm>
            <a:off x="413935" y="26685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xmlns="" id="{306F4EC1-3E9C-4644-B9FF-797508DA39FD}"/>
              </a:ext>
            </a:extLst>
          </p:cNvPr>
          <p:cNvSpPr/>
          <p:nvPr/>
        </p:nvSpPr>
        <p:spPr>
          <a:xfrm>
            <a:off x="413935" y="47170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EFB22F6C-66D0-47AD-B716-CC69CDFAA9CE}"/>
              </a:ext>
            </a:extLst>
          </p:cNvPr>
          <p:cNvSpPr/>
          <p:nvPr/>
        </p:nvSpPr>
        <p:spPr>
          <a:xfrm>
            <a:off x="2509935" y="581297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xmlns="" id="{FCAB9ECC-F43D-4ADA-963F-E11C99B9305E}"/>
              </a:ext>
            </a:extLst>
          </p:cNvPr>
          <p:cNvSpPr/>
          <p:nvPr/>
        </p:nvSpPr>
        <p:spPr>
          <a:xfrm>
            <a:off x="4455367" y="581297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C5EEC8FF-DBEA-45AA-8542-278D172E72E1}"/>
              </a:ext>
            </a:extLst>
          </p:cNvPr>
          <p:cNvSpPr/>
          <p:nvPr/>
        </p:nvSpPr>
        <p:spPr>
          <a:xfrm>
            <a:off x="6473239" y="57849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74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B8A263-65AA-4742-B7AD-584A50FF8C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9" t="45987" r="6160" b="8844"/>
          <a:stretch/>
        </p:blipFill>
        <p:spPr>
          <a:xfrm>
            <a:off x="1727034" y="1127060"/>
            <a:ext cx="5689931" cy="4176024"/>
          </a:xfrm>
          <a:prstGeom prst="rect">
            <a:avLst/>
          </a:prstGeom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xmlns="" id="{57BFEB8D-6D1A-414E-AE50-43EC7776727D}"/>
              </a:ext>
            </a:extLst>
          </p:cNvPr>
          <p:cNvSpPr/>
          <p:nvPr/>
        </p:nvSpPr>
        <p:spPr>
          <a:xfrm>
            <a:off x="6400801" y="261257"/>
            <a:ext cx="2528596" cy="214604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Сатурн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xmlns="" id="{1ADE362E-E47E-402F-A7ED-0BF511427D51}"/>
              </a:ext>
            </a:extLst>
          </p:cNvPr>
          <p:cNvSpPr/>
          <p:nvPr/>
        </p:nvSpPr>
        <p:spPr>
          <a:xfrm>
            <a:off x="3795366" y="164161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ED545317-53FB-4AF7-A44A-1619DF4FCD55}"/>
              </a:ext>
            </a:extLst>
          </p:cNvPr>
          <p:cNvSpPr/>
          <p:nvPr/>
        </p:nvSpPr>
        <p:spPr>
          <a:xfrm>
            <a:off x="5467739" y="106330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50156AC3-0CEB-4E35-8C24-C344A4C9475C}"/>
              </a:ext>
            </a:extLst>
          </p:cNvPr>
          <p:cNvSpPr/>
          <p:nvPr/>
        </p:nvSpPr>
        <p:spPr>
          <a:xfrm>
            <a:off x="1869771" y="0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xmlns="" id="{4A49C3BE-4101-4252-9133-89C35F0946AB}"/>
              </a:ext>
            </a:extLst>
          </p:cNvPr>
          <p:cNvSpPr/>
          <p:nvPr/>
        </p:nvSpPr>
        <p:spPr>
          <a:xfrm>
            <a:off x="384593" y="938699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F967067B-4BB1-47D9-9387-F5FD2CA6D3C1}"/>
              </a:ext>
            </a:extLst>
          </p:cNvPr>
          <p:cNvSpPr/>
          <p:nvPr/>
        </p:nvSpPr>
        <p:spPr>
          <a:xfrm>
            <a:off x="680842" y="2874306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B2339035-FA53-4AAC-B4A2-4E32761A8CAD}"/>
              </a:ext>
            </a:extLst>
          </p:cNvPr>
          <p:cNvSpPr/>
          <p:nvPr/>
        </p:nvSpPr>
        <p:spPr>
          <a:xfrm>
            <a:off x="480962" y="4766556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xmlns="" id="{4658E63B-3AEF-40B5-A4D9-2A8C6A677223}"/>
              </a:ext>
            </a:extLst>
          </p:cNvPr>
          <p:cNvSpPr/>
          <p:nvPr/>
        </p:nvSpPr>
        <p:spPr>
          <a:xfrm>
            <a:off x="2136711" y="5646338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A132625E-B188-4C5B-95BA-F029FEED26D3}"/>
              </a:ext>
            </a:extLst>
          </p:cNvPr>
          <p:cNvSpPr/>
          <p:nvPr/>
        </p:nvSpPr>
        <p:spPr>
          <a:xfrm>
            <a:off x="4030825" y="5491445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xmlns="" id="{D4806A4C-9622-4D17-B533-08D81DCAE068}"/>
              </a:ext>
            </a:extLst>
          </p:cNvPr>
          <p:cNvSpPr/>
          <p:nvPr/>
        </p:nvSpPr>
        <p:spPr>
          <a:xfrm>
            <a:off x="7856668" y="4845884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39B6205F-38A3-41A6-B520-87C58A84F762}"/>
              </a:ext>
            </a:extLst>
          </p:cNvPr>
          <p:cNvSpPr/>
          <p:nvPr/>
        </p:nvSpPr>
        <p:spPr>
          <a:xfrm>
            <a:off x="5924939" y="5657647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xmlns="" id="{2D13F28D-CEB9-4A31-B5B7-97C35F18C556}"/>
              </a:ext>
            </a:extLst>
          </p:cNvPr>
          <p:cNvSpPr/>
          <p:nvPr/>
        </p:nvSpPr>
        <p:spPr>
          <a:xfrm>
            <a:off x="7548758" y="2971800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53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44DCBF9-64E9-4F5B-87CA-0E4366F79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2" t="39865" r="7068" b="16597"/>
          <a:stretch/>
        </p:blipFill>
        <p:spPr>
          <a:xfrm>
            <a:off x="1479508" y="1205382"/>
            <a:ext cx="6184984" cy="415797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730918E9-BAB9-4A3B-AA11-0BE687D720D9}"/>
              </a:ext>
            </a:extLst>
          </p:cNvPr>
          <p:cNvSpPr/>
          <p:nvPr/>
        </p:nvSpPr>
        <p:spPr>
          <a:xfrm>
            <a:off x="6811347" y="298580"/>
            <a:ext cx="2015411" cy="18288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Уран</a:t>
            </a:r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xmlns="" id="{437E5810-CEAF-471F-A20E-AE2D1FD5CD75}"/>
              </a:ext>
            </a:extLst>
          </p:cNvPr>
          <p:cNvSpPr/>
          <p:nvPr/>
        </p:nvSpPr>
        <p:spPr>
          <a:xfrm>
            <a:off x="5617027" y="117483"/>
            <a:ext cx="914400" cy="9144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xmlns="" id="{0763736B-E09A-4D20-BD8F-156D7D98ED27}"/>
              </a:ext>
            </a:extLst>
          </p:cNvPr>
          <p:cNvSpPr/>
          <p:nvPr/>
        </p:nvSpPr>
        <p:spPr>
          <a:xfrm>
            <a:off x="3806889" y="205258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70CE677D-C585-4F3F-90AC-EE77F7857773}"/>
              </a:ext>
            </a:extLst>
          </p:cNvPr>
          <p:cNvSpPr/>
          <p:nvPr/>
        </p:nvSpPr>
        <p:spPr>
          <a:xfrm>
            <a:off x="1631431" y="66181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2A8D5994-0804-4890-B909-249A88E40668}"/>
              </a:ext>
            </a:extLst>
          </p:cNvPr>
          <p:cNvSpPr/>
          <p:nvPr/>
        </p:nvSpPr>
        <p:spPr>
          <a:xfrm>
            <a:off x="317242" y="1031883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xmlns="" id="{53B658B4-901D-4FF0-B6A0-0C057DE3FDB2}"/>
              </a:ext>
            </a:extLst>
          </p:cNvPr>
          <p:cNvSpPr/>
          <p:nvPr/>
        </p:nvSpPr>
        <p:spPr>
          <a:xfrm>
            <a:off x="570378" y="2742333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CCCE6E3C-7643-499A-AF1B-6908233F5BC5}"/>
              </a:ext>
            </a:extLst>
          </p:cNvPr>
          <p:cNvSpPr/>
          <p:nvPr/>
        </p:nvSpPr>
        <p:spPr>
          <a:xfrm>
            <a:off x="386100" y="4571999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xmlns="" id="{F918CDC2-5C0F-4674-A3C2-3F42A85535BB}"/>
              </a:ext>
            </a:extLst>
          </p:cNvPr>
          <p:cNvSpPr/>
          <p:nvPr/>
        </p:nvSpPr>
        <p:spPr>
          <a:xfrm>
            <a:off x="1940766" y="5812955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9D22BDD0-0250-4956-8AD9-AFDE415FA57F}"/>
              </a:ext>
            </a:extLst>
          </p:cNvPr>
          <p:cNvSpPr/>
          <p:nvPr/>
        </p:nvSpPr>
        <p:spPr>
          <a:xfrm>
            <a:off x="4114800" y="5477069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xmlns="" id="{9910C585-2A05-4626-94F1-E7532A6AE735}"/>
              </a:ext>
            </a:extLst>
          </p:cNvPr>
          <p:cNvSpPr/>
          <p:nvPr/>
        </p:nvSpPr>
        <p:spPr>
          <a:xfrm>
            <a:off x="6083558" y="5710351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xmlns="" id="{6CF09DA6-CF0F-4CA4-AC94-C3A6AC53D6E5}"/>
              </a:ext>
            </a:extLst>
          </p:cNvPr>
          <p:cNvSpPr/>
          <p:nvPr/>
        </p:nvSpPr>
        <p:spPr>
          <a:xfrm>
            <a:off x="8004456" y="4730621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xmlns="" id="{F4C58FB6-EA47-4C18-A656-9779DC7A6268}"/>
              </a:ext>
            </a:extLst>
          </p:cNvPr>
          <p:cNvSpPr/>
          <p:nvPr/>
        </p:nvSpPr>
        <p:spPr>
          <a:xfrm>
            <a:off x="7788425" y="2827167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609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79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352</dc:creator>
  <cp:lastModifiedBy>Офис1</cp:lastModifiedBy>
  <cp:revision>29</cp:revision>
  <dcterms:created xsi:type="dcterms:W3CDTF">2022-10-13T09:43:10Z</dcterms:created>
  <dcterms:modified xsi:type="dcterms:W3CDTF">2022-10-18T09:58:39Z</dcterms:modified>
</cp:coreProperties>
</file>