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E11D734-3E41-42F8-9FA6-156ECFF15C92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52A3F5F-8383-485D-8D74-7F2FA88FD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543800" cy="2016224"/>
          </a:xfrm>
        </p:spPr>
        <p:txBody>
          <a:bodyPr/>
          <a:lstStyle/>
          <a:p>
            <a:pPr algn="ctr"/>
            <a:r>
              <a:rPr lang="ru-RU" dirty="0" smtClean="0"/>
              <a:t>Проект на тему: Пенные фантазии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464496" cy="1152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Хворова О.В. воспитатель 1КК</a:t>
            </a:r>
          </a:p>
          <a:p>
            <a:r>
              <a:rPr lang="ru-RU" dirty="0" err="1" smtClean="0"/>
              <a:t>Шерстобитова</a:t>
            </a:r>
            <a:r>
              <a:rPr lang="ru-RU" dirty="0" smtClean="0"/>
              <a:t> Ю.В. Воспитатель ВКК</a:t>
            </a:r>
          </a:p>
          <a:p>
            <a:endParaRPr lang="ru-RU" dirty="0"/>
          </a:p>
        </p:txBody>
      </p:sp>
      <p:pic>
        <p:nvPicPr>
          <p:cNvPr id="5" name="Рисунок 4" descr="C:\Users\мбдоу 352\Desktop\шер\фото\детиработа\+ 1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" t="-1" r="-842" b="48948"/>
          <a:stretch/>
        </p:blipFill>
        <p:spPr bwMode="auto">
          <a:xfrm>
            <a:off x="467544" y="3068960"/>
            <a:ext cx="355806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343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7690048" cy="3672408"/>
          </a:xfrm>
        </p:spPr>
        <p:txBody>
          <a:bodyPr/>
          <a:lstStyle/>
          <a:p>
            <a:pPr marL="18288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7200800" cy="5256584"/>
          </a:xfrm>
        </p:spPr>
        <p:txBody>
          <a:bodyPr/>
          <a:lstStyle/>
          <a:p>
            <a:r>
              <a:rPr lang="ru-RU" dirty="0" smtClean="0"/>
              <a:t>Актуальность темы: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200" dirty="0" smtClean="0"/>
              <a:t>Мыльные пузыри всегда вызывают радость у детей любого возраста. А можно ли сделать их самим? Почему одни пузыри лопаются быстро, а другие нет? Чтобы ответить на эти и другие вопросы мы и создали этот проект.</a:t>
            </a:r>
            <a:endParaRPr lang="ru-RU" sz="3200" dirty="0"/>
          </a:p>
        </p:txBody>
      </p:sp>
      <p:pic>
        <p:nvPicPr>
          <p:cNvPr id="4" name="Picture 2" descr="C:\Users\мбдоу 352\Desktop\шер\фото\детиработа\+ 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000" y1="16328" x2="45000" y2="16328"/>
                        <a14:foregroundMark x1="45000" y1="16328" x2="34583" y2="15937"/>
                        <a14:foregroundMark x1="45000" y1="14922" x2="56111" y2="16563"/>
                        <a14:backgroundMark x1="19167" y1="27109" x2="19167" y2="27109"/>
                        <a14:backgroundMark x1="20139" y1="40000" x2="20139" y2="40000"/>
                        <a14:backgroundMark x1="26667" y1="34375" x2="26667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6423132" y="442510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7812360" y="4521696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269560" y="1340768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533665" y="4640560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8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55776" y="620688"/>
            <a:ext cx="5765264" cy="4176464"/>
          </a:xfrm>
        </p:spPr>
        <p:txBody>
          <a:bodyPr/>
          <a:lstStyle/>
          <a:p>
            <a:pPr algn="ctr"/>
            <a:r>
              <a:rPr lang="ru-RU" sz="4800" dirty="0" smtClean="0"/>
              <a:t>Вид проекта: </a:t>
            </a:r>
            <a:r>
              <a:rPr lang="ru-RU" sz="3200" dirty="0" smtClean="0"/>
              <a:t>исследовательский</a:t>
            </a:r>
            <a:br>
              <a:rPr lang="ru-RU" sz="3200" dirty="0" smtClean="0"/>
            </a:br>
            <a:r>
              <a:rPr lang="ru-RU" sz="3200" dirty="0" smtClean="0"/>
              <a:t>краткосрочный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427230"/>
            <a:ext cx="6048672" cy="560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95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916832"/>
            <a:ext cx="7474024" cy="22322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Учить детей устанавливать взаимосвязь между объектами исследования, закреплять знания о свойствах воздуха на примере мыльной пены.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008112"/>
          </a:xfrm>
        </p:spPr>
        <p:txBody>
          <a:bodyPr/>
          <a:lstStyle/>
          <a:p>
            <a:pPr algn="ctr"/>
            <a:r>
              <a:rPr lang="ru-RU" dirty="0"/>
              <a:t>Цель проекта: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6901408" y="4149080"/>
            <a:ext cx="1296144" cy="13212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836269" y="5558858"/>
            <a:ext cx="792088" cy="845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884368" y="5592185"/>
            <a:ext cx="961256" cy="10584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5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861048"/>
            <a:ext cx="7776864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620688"/>
            <a:ext cx="7165083" cy="3600400"/>
          </a:xfrm>
        </p:spPr>
        <p:txBody>
          <a:bodyPr/>
          <a:lstStyle/>
          <a:p>
            <a:r>
              <a:rPr lang="ru-RU" dirty="0" smtClean="0"/>
              <a:t>Гипотеза:</a:t>
            </a:r>
            <a:br>
              <a:rPr lang="ru-RU" dirty="0" smtClean="0"/>
            </a:br>
            <a:r>
              <a:rPr lang="ru-RU" sz="3200" dirty="0" smtClean="0"/>
              <a:t>1. Мыльные пузыри образуются из мыльного раствора.</a:t>
            </a:r>
            <a:br>
              <a:rPr lang="ru-RU" sz="3200" dirty="0" smtClean="0"/>
            </a:br>
            <a:r>
              <a:rPr lang="ru-RU" sz="3200" dirty="0" smtClean="0"/>
              <a:t>2. Размеры и устойчивость мыльных пузырей зависят от состава исходной жидкости</a:t>
            </a:r>
            <a:endParaRPr lang="ru-RU" sz="3200" dirty="0"/>
          </a:p>
        </p:txBody>
      </p:sp>
      <p:pic>
        <p:nvPicPr>
          <p:cNvPr id="5123" name="Picture 3" descr="C:\Users\мбдоу 352\Desktop\шер\фото\детиработа\+ 39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88" b="98346" l="4031" r="90959">
                        <a14:foregroundMark x1="33497" y1="50306" x2="4031" y2="80821"/>
                        <a14:foregroundMark x1="23420" y1="74142" x2="60403" y2="62010"/>
                        <a14:foregroundMark x1="8715" y1="82843" x2="39924" y2="78799"/>
                        <a14:foregroundMark x1="8333" y1="88297" x2="46786" y2="88297"/>
                        <a14:foregroundMark x1="8007" y1="88695" x2="20915" y2="94761"/>
                        <a14:foregroundMark x1="25599" y1="95558" x2="67266" y2="98376"/>
                        <a14:foregroundMark x1="37092" y1="40594" x2="44989" y2="24449"/>
                        <a14:foregroundMark x1="56808" y1="20190" x2="73366" y2="49295"/>
                        <a14:foregroundMark x1="44608" y1="24449" x2="52887" y2="18597"/>
                        <a14:foregroundMark x1="55011" y1="19608" x2="80882" y2="20404"/>
                        <a14:foregroundMark x1="78377" y1="20404" x2="90959" y2="27267"/>
                        <a14:foregroundMark x1="84477" y1="53339" x2="89869" y2="64859"/>
                        <a14:backgroundMark x1="42810" y1="20190" x2="42810" y2="20190"/>
                        <a14:backgroundMark x1="45697" y1="20006" x2="45697" y2="20006"/>
                        <a14:backgroundMark x1="84096" y1="21415" x2="84096" y2="21415"/>
                        <a14:backgroundMark x1="59695" y1="17157" x2="59695" y2="17157"/>
                        <a14:backgroundMark x1="56808" y1="17770" x2="56808" y2="17770"/>
                        <a14:backgroundMark x1="49619" y1="19179" x2="49619" y2="19179"/>
                        <a14:backgroundMark x1="42810" y1="23438" x2="42810" y2="23438"/>
                        <a14:backgroundMark x1="40305" y1="26072" x2="40305" y2="26072"/>
                        <a14:backgroundMark x1="41721" y1="27267" x2="41721" y2="2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76" y="2105209"/>
            <a:ext cx="2657894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6481588" y="5485362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481588" y="5758408"/>
            <a:ext cx="898723" cy="100811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448672" y="5529808"/>
            <a:ext cx="1164704" cy="10401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80112" y="4649688"/>
            <a:ext cx="1033264" cy="889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20072" y="5529808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02413" y="617788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1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5976664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1.Познакомится с историей происхождения мыльных пузырей.</a:t>
            </a:r>
          </a:p>
          <a:p>
            <a:r>
              <a:rPr lang="ru-RU" sz="3200" dirty="0" smtClean="0"/>
              <a:t>2.Выяснить, с помощью каких растворов получаются наиболее крупные и прочные мыльные пузыри.</a:t>
            </a:r>
          </a:p>
          <a:p>
            <a:r>
              <a:rPr lang="ru-RU" sz="3200" dirty="0" smtClean="0"/>
              <a:t>3. Понаблюдать удивительные превращения мыльных пузырей на опытах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36104"/>
          </a:xfrm>
        </p:spPr>
        <p:txBody>
          <a:bodyPr/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pic>
        <p:nvPicPr>
          <p:cNvPr id="5" name="Picture 2" descr="C:\Users\мбдоу 352\Desktop\шер\фото\детиработа\+ 39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434" b="98346" l="1525" r="90523">
                        <a14:foregroundMark x1="32734" y1="31311" x2="45697" y2="23438"/>
                        <a14:foregroundMark x1="61492" y1="27665" x2="84096" y2="29902"/>
                        <a14:foregroundMark x1="24837" y1="12929" x2="42102" y2="6464"/>
                        <a14:foregroundMark x1="53214" y1="86673" x2="27015" y2="86673"/>
                        <a14:foregroundMark x1="24837" y1="92923" x2="52887" y2="98376"/>
                        <a14:foregroundMark x1="77669" y1="62439" x2="90577" y2="83640"/>
                        <a14:foregroundMark x1="22712" y1="25643" x2="22712" y2="34344"/>
                        <a14:foregroundMark x1="16612" y1="55147" x2="16612" y2="55147"/>
                        <a14:foregroundMark x1="16612" y1="55147" x2="16612" y2="55147"/>
                        <a14:foregroundMark x1="21623" y1="53738" x2="9749" y2="58578"/>
                        <a14:foregroundMark x1="6209" y1="58395" x2="1525" y2="59589"/>
                        <a14:foregroundMark x1="4739" y1="76379" x2="4739" y2="76379"/>
                        <a14:foregroundMark x1="7625" y1="73744" x2="7625" y2="73744"/>
                        <a14:foregroundMark x1="41394" y1="6679" x2="51416" y2="15349"/>
                        <a14:backgroundMark x1="72603" y1="91912" x2="72603" y2="91912"/>
                        <a14:backgroundMark x1="18736" y1="20006" x2="18736" y2="20006"/>
                        <a14:backgroundMark x1="19118" y1="17984" x2="19118" y2="17984"/>
                        <a14:backgroundMark x1="19118" y1="17984" x2="20534" y2="11305"/>
                        <a14:backgroundMark x1="10131" y1="35754" x2="10131" y2="35754"/>
                        <a14:backgroundMark x1="7244" y1="34130" x2="7244" y2="34130"/>
                        <a14:backgroundMark x1="6917" y1="33119" x2="6917" y2="33119"/>
                        <a14:backgroundMark x1="6917" y1="33119" x2="16231" y2="38787"/>
                        <a14:backgroundMark x1="14107" y1="40196" x2="14107" y2="40196"/>
                        <a14:backgroundMark x1="13017" y1="36152" x2="15904" y2="39583"/>
                        <a14:backgroundMark x1="10839" y1="26471" x2="10839" y2="26471"/>
                        <a14:backgroundMark x1="11220" y1="26654" x2="12309" y2="29504"/>
                        <a14:backgroundMark x1="81590" y1="27665" x2="81590" y2="27665"/>
                        <a14:backgroundMark x1="79466" y1="28676" x2="79466" y2="28676"/>
                        <a14:backgroundMark x1="76961" y1="27482" x2="76961" y2="27482"/>
                        <a14:backgroundMark x1="74782" y1="26654" x2="83388" y2="29902"/>
                        <a14:backgroundMark x1="81972" y1="24632" x2="81972" y2="24632"/>
                        <a14:backgroundMark x1="5828" y1="78983" x2="11220" y2="79381"/>
                        <a14:backgroundMark x1="23802" y1="16759" x2="23420" y2="13940"/>
                        <a14:backgroundMark x1="6536" y1="59191" x2="20207" y2="52512"/>
                        <a14:backgroundMark x1="14434" y1="58395" x2="22004" y2="54963"/>
                        <a14:backgroundMark x1="20534" y1="51930" x2="21242" y2="54136"/>
                        <a14:backgroundMark x1="1525" y1="58578" x2="1144" y2="57567"/>
                        <a14:backgroundMark x1="5120" y1="58793" x2="5120" y2="58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96144"/>
            <a:ext cx="3128544" cy="5561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7056276" y="570856"/>
            <a:ext cx="1152128" cy="10081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948745" y="202838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632340" y="188640"/>
            <a:ext cx="1368152" cy="12939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067944" y="332656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839344" y="3783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115616" y="188640"/>
            <a:ext cx="984626" cy="105841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1988840"/>
            <a:ext cx="6336703" cy="388843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000" dirty="0" smtClean="0"/>
              <a:t>I</a:t>
            </a:r>
            <a:r>
              <a:rPr lang="ru-RU" sz="3000" dirty="0" smtClean="0"/>
              <a:t>. </a:t>
            </a:r>
            <a:r>
              <a:rPr lang="ru-RU" sz="3600" dirty="0" smtClean="0"/>
              <a:t>Подготовительный</a:t>
            </a:r>
            <a:r>
              <a:rPr lang="ru-RU" sz="3000" dirty="0" smtClean="0"/>
              <a:t> этап.</a:t>
            </a:r>
          </a:p>
          <a:p>
            <a:pPr lvl="1"/>
            <a:endParaRPr lang="ru-RU" sz="3000" dirty="0" smtClean="0"/>
          </a:p>
          <a:p>
            <a:r>
              <a:rPr lang="ru-RU" sz="2400" dirty="0" smtClean="0"/>
              <a:t>Подобрать методическую, научно-популярную литературу, иллюстрированный материал по истории происхождения мыльных пузырей.</a:t>
            </a:r>
          </a:p>
          <a:p>
            <a:r>
              <a:rPr lang="ru-RU" sz="2400" dirty="0" smtClean="0"/>
              <a:t>Найти рецепты изготовления растворов для мыльных пузырей.</a:t>
            </a:r>
            <a:endParaRPr lang="en-US" sz="2400" dirty="0" smtClean="0"/>
          </a:p>
          <a:p>
            <a:endParaRPr lang="en-US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/>
          <a:lstStyle/>
          <a:p>
            <a:pPr algn="ctr"/>
            <a:r>
              <a:rPr lang="ru-RU" dirty="0" smtClean="0"/>
              <a:t>Этапы работы над проектом: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89474" l="4068" r="9661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4437112"/>
            <a:ext cx="441617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539552" y="1340768"/>
            <a:ext cx="1177280" cy="117728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971600" y="4221088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39552" y="2924944"/>
            <a:ext cx="889248" cy="9144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248872" y="5445224"/>
            <a:ext cx="1080120" cy="110527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100392" y="338214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200200" y="3610744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3384376" cy="4824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Провести опыты с мыльными пузырями и определить, какими свой</a:t>
            </a:r>
            <a:r>
              <a:rPr lang="ru-RU" sz="3200" dirty="0"/>
              <a:t>ствами они </a:t>
            </a:r>
            <a:r>
              <a:rPr lang="ru-RU" sz="3200" dirty="0" smtClean="0"/>
              <a:t>обладают.</a:t>
            </a:r>
            <a:endParaRPr lang="ru-RU" sz="3200" dirty="0"/>
          </a:p>
          <a:p>
            <a:endParaRPr lang="ru-RU" sz="3200" dirty="0" smtClean="0"/>
          </a:p>
        </p:txBody>
      </p:sp>
      <p:pic>
        <p:nvPicPr>
          <p:cNvPr id="4098" name="Picture 2" descr="C:\Users\мбдоу 352\Desktop\шер\фото\детиработа\+ 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5" t="26080" b="18990"/>
          <a:stretch/>
        </p:blipFill>
        <p:spPr bwMode="auto">
          <a:xfrm>
            <a:off x="3867263" y="1844824"/>
            <a:ext cx="5041404" cy="3766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1080120"/>
          </a:xfrm>
        </p:spPr>
        <p:txBody>
          <a:bodyPr/>
          <a:lstStyle/>
          <a:p>
            <a:r>
              <a:rPr lang="en-US" sz="3200" dirty="0"/>
              <a:t>II</a:t>
            </a:r>
            <a:r>
              <a:rPr lang="ru-RU" sz="3200" dirty="0"/>
              <a:t>. Основной этап.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C:\Users\мбдоу 352\Pictures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53" y="-396374"/>
            <a:ext cx="2430766" cy="270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4644008" y="280856"/>
            <a:ext cx="1286756" cy="13544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612605" y="1311052"/>
            <a:ext cx="1080120" cy="106754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791672" y="54319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633324" y="2912368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415408" y="2124084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563888" y="5383201"/>
            <a:ext cx="1183431" cy="12267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0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4680520" cy="2304256"/>
          </a:xfrm>
        </p:spPr>
        <p:txBody>
          <a:bodyPr/>
          <a:lstStyle/>
          <a:p>
            <a:r>
              <a:rPr lang="ru-RU" dirty="0" smtClean="0"/>
              <a:t>Проанализировать полученные результаты.</a:t>
            </a:r>
          </a:p>
          <a:p>
            <a:r>
              <a:rPr lang="ru-RU" dirty="0" smtClean="0"/>
              <a:t>Сделать вывод</a:t>
            </a:r>
          </a:p>
          <a:p>
            <a:r>
              <a:rPr lang="ru-RU" dirty="0" smtClean="0"/>
              <a:t>Организовать и провести  праздник « Пенные фантазии»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368152"/>
          </a:xfrm>
        </p:spPr>
        <p:txBody>
          <a:bodyPr/>
          <a:lstStyle/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en-US" sz="3200" dirty="0">
                <a:solidFill>
                  <a:prstClr val="white"/>
                </a:solidFill>
              </a:rPr>
              <a:t>III</a:t>
            </a:r>
            <a:r>
              <a:rPr lang="ru-RU" sz="3200" dirty="0">
                <a:solidFill>
                  <a:prstClr val="white"/>
                </a:solidFill>
              </a:rPr>
              <a:t>. Заключительный этап.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ru-RU" sz="3200" dirty="0"/>
          </a:p>
        </p:txBody>
      </p:sp>
      <p:pic>
        <p:nvPicPr>
          <p:cNvPr id="1027" name="Picture 3" descr="C:\Users\мбдоу 352\Desktop\шер\фото\детиработа\+ 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354"/>
          <a:stretch/>
        </p:blipFill>
        <p:spPr bwMode="auto">
          <a:xfrm>
            <a:off x="5148064" y="2276872"/>
            <a:ext cx="3857625" cy="443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5122734" y="2018897"/>
            <a:ext cx="1020688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11560" y="620688"/>
            <a:ext cx="1033264" cy="8892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08104" y="494116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360440" y="5145433"/>
            <a:ext cx="1308720" cy="14058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202726" y="4481767"/>
            <a:ext cx="1126085" cy="104477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440560" y="270892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55776" y="594928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18739" y="4012064"/>
            <a:ext cx="1092696" cy="1133369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0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436</TotalTime>
  <Words>145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Проект на тему: Пенные фантазии</vt:lpstr>
      <vt:lpstr>Актуальность темы:     Мыльные пузыри всегда вызывают радость у детей любого возраста. А можно ли сделать их самим? Почему одни пузыри лопаются быстро, а другие нет? Чтобы ответить на эти и другие вопросы мы и создали этот проект.</vt:lpstr>
      <vt:lpstr>Вид проекта: исследовательский краткосрочный   </vt:lpstr>
      <vt:lpstr>Цель проекта:</vt:lpstr>
      <vt:lpstr>Гипотеза: 1. Мыльные пузыри образуются из мыльного раствора. 2. Размеры и устойчивость мыльных пузырей зависят от состава исходной жидкости</vt:lpstr>
      <vt:lpstr>Задачи проекта:</vt:lpstr>
      <vt:lpstr>Этапы работы над проектом:</vt:lpstr>
      <vt:lpstr>II. Основной этап. </vt:lpstr>
      <vt:lpstr>  III. Заключительный этап.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Пенные фантазии</dc:title>
  <dc:creator>мбдоу 352</dc:creator>
  <cp:lastModifiedBy>Офис1</cp:lastModifiedBy>
  <cp:revision>24</cp:revision>
  <dcterms:created xsi:type="dcterms:W3CDTF">2021-12-01T11:49:04Z</dcterms:created>
  <dcterms:modified xsi:type="dcterms:W3CDTF">2021-12-06T06:36:04Z</dcterms:modified>
</cp:coreProperties>
</file>