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1" r:id="rId4"/>
    <p:sldId id="267" r:id="rId5"/>
    <p:sldId id="264" r:id="rId6"/>
    <p:sldId id="271" r:id="rId7"/>
    <p:sldId id="265" r:id="rId8"/>
    <p:sldId id="268" r:id="rId9"/>
    <p:sldId id="269" r:id="rId10"/>
    <p:sldId id="272" r:id="rId11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60"/>
  </p:normalViewPr>
  <p:slideViewPr>
    <p:cSldViewPr snapToGrid="0">
      <p:cViewPr>
        <p:scale>
          <a:sx n="98" d="100"/>
          <a:sy n="98" d="100"/>
        </p:scale>
        <p:origin x="-444" y="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8831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157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8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9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0116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5239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8030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1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1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2942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229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1767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6442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2245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7CB31-5EEA-4F4F-8BF8-06CC707A02DA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4673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2102" y="1990815"/>
            <a:ext cx="5401657" cy="18158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>
                <a:solidFill>
                  <a:srgbClr val="7030A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Создание мультфильма</a:t>
            </a:r>
          </a:p>
          <a:p>
            <a:pPr algn="ctr"/>
            <a:r>
              <a:rPr lang="ru-RU" sz="2800" i="1" dirty="0" smtClean="0">
                <a:solidFill>
                  <a:srgbClr val="FF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«Сказка о том, </a:t>
            </a:r>
            <a:r>
              <a:rPr lang="ru-RU" sz="2800" i="1" dirty="0">
                <a:solidFill>
                  <a:srgbClr val="FF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к</a:t>
            </a:r>
            <a:r>
              <a:rPr lang="ru-RU" sz="2800" i="1" dirty="0" smtClean="0">
                <a:solidFill>
                  <a:srgbClr val="FF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ак Маша учила правила здорового образа жизни»</a:t>
            </a:r>
            <a:endParaRPr lang="ru-RU" sz="2800" i="1" dirty="0">
              <a:solidFill>
                <a:srgbClr val="FF0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 rot="21225795">
            <a:off x="2231578" y="2721080"/>
            <a:ext cx="5290457" cy="1360715"/>
          </a:xfrm>
          <a:custGeom>
            <a:avLst/>
            <a:gdLst>
              <a:gd name="connsiteX0" fmla="*/ 0 w 5290457"/>
              <a:gd name="connsiteY0" fmla="*/ 0 h 1360714"/>
              <a:gd name="connsiteX1" fmla="*/ 3592286 w 5290457"/>
              <a:gd name="connsiteY1" fmla="*/ 359228 h 1360714"/>
              <a:gd name="connsiteX2" fmla="*/ 5290457 w 5290457"/>
              <a:gd name="connsiteY2" fmla="*/ 1360714 h 136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90457" h="1360714">
                <a:moveTo>
                  <a:pt x="0" y="0"/>
                </a:moveTo>
                <a:cubicBezTo>
                  <a:pt x="1355271" y="66221"/>
                  <a:pt x="2710543" y="132442"/>
                  <a:pt x="3592286" y="359228"/>
                </a:cubicBezTo>
                <a:cubicBezTo>
                  <a:pt x="4474029" y="586014"/>
                  <a:pt x="4882243" y="973364"/>
                  <a:pt x="5290457" y="1360714"/>
                </a:cubicBezTo>
              </a:path>
            </a:pathLst>
          </a:cu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840375" y="53012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11505" y="56000"/>
            <a:ext cx="7481225" cy="1198277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ДЕТСКИЙ САД № 352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620137 г. Екатеринбург, ул. Кулибина, 5                 тел. 389-14-53, 389-16-73   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63440" y="3963474"/>
            <a:ext cx="4212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Выполнили:</a:t>
            </a:r>
          </a:p>
          <a:p>
            <a:r>
              <a:rPr lang="ru-RU" dirty="0" smtClean="0"/>
              <a:t>Ивашева И.В., инструктор по ФК, </a:t>
            </a:r>
            <a:r>
              <a:rPr lang="ru-RU" dirty="0" smtClean="0"/>
              <a:t>ВКК</a:t>
            </a:r>
            <a:r>
              <a:rPr lang="ru-RU" dirty="0" smtClean="0"/>
              <a:t>,</a:t>
            </a:r>
          </a:p>
          <a:p>
            <a:r>
              <a:rPr lang="ru-RU" dirty="0" smtClean="0"/>
              <a:t>Пушкарева О.П., учитель-логопед, ВКК,</a:t>
            </a:r>
          </a:p>
          <a:p>
            <a:r>
              <a:rPr lang="ru-RU" dirty="0"/>
              <a:t>д</a:t>
            </a:r>
            <a:r>
              <a:rPr lang="ru-RU" dirty="0" smtClean="0"/>
              <a:t>ети подготовительной к школе группы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363402" y="6488668"/>
            <a:ext cx="2600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Екатеринбург, </a:t>
            </a:r>
            <a:r>
              <a:rPr lang="ru-RU" dirty="0" smtClean="0"/>
              <a:t>2022 </a:t>
            </a:r>
            <a:r>
              <a:rPr lang="ru-RU" dirty="0" smtClean="0"/>
              <a:t>год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26884" y="1341595"/>
            <a:ext cx="2492092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Городской фестиваль</a:t>
            </a:r>
          </a:p>
          <a:p>
            <a:r>
              <a:rPr lang="ru-RU" sz="2000" dirty="0" smtClean="0"/>
              <a:t>«Чудеса Анимации»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35877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070" y="5063320"/>
            <a:ext cx="5704764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  <a:latin typeface="+mj-lt"/>
              </a:rPr>
              <a:t>Спасибо за внимание!</a:t>
            </a:r>
            <a:endParaRPr lang="ru-RU" sz="40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1026" name="Picture 2" descr="C:\Users\Acer\Desktop\Новая папка\16109552666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8259" y="821776"/>
            <a:ext cx="4831922" cy="36239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https://apf.mail.ru/cgi-bin/readmsg?id=16109558291286626959;0;3&amp;exif=1&amp;full=1&amp;x-email=kotlik2929kot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apf.mail.ru/cgi-bin/readmsg?id=16109558291286626959;0;3&amp;exif=1&amp;full=1&amp;x-email=kotlik2929kot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Users\Acer\Desktop\Новая папка\DSC075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527" y="2822993"/>
            <a:ext cx="2786510" cy="2089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567837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0" y="497208"/>
            <a:ext cx="773176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dirty="0" smtClean="0"/>
              <a:t>Этапы создания мультфильма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9450" y="2008505"/>
            <a:ext cx="7886700" cy="4351338"/>
          </a:xfrm>
        </p:spPr>
        <p:txBody>
          <a:bodyPr/>
          <a:lstStyle/>
          <a:p>
            <a:r>
              <a:rPr lang="ru-RU" dirty="0" smtClean="0"/>
              <a:t>1. Создание сюжета</a:t>
            </a:r>
          </a:p>
          <a:p>
            <a:r>
              <a:rPr lang="ru-RU" dirty="0" smtClean="0"/>
              <a:t>2. Выбор героев, техники анимации</a:t>
            </a:r>
          </a:p>
          <a:p>
            <a:r>
              <a:rPr lang="ru-RU" dirty="0" smtClean="0"/>
              <a:t>3. Создание фона, декораций, деталей</a:t>
            </a:r>
          </a:p>
          <a:p>
            <a:r>
              <a:rPr lang="ru-RU" dirty="0" smtClean="0"/>
              <a:t>4. Запись необходимых </a:t>
            </a:r>
            <a:r>
              <a:rPr lang="ru-RU" dirty="0"/>
              <a:t>диалогов, авторского текста</a:t>
            </a:r>
          </a:p>
          <a:p>
            <a:r>
              <a:rPr lang="ru-RU" dirty="0" smtClean="0"/>
              <a:t>5. Съемка мультфильма </a:t>
            </a:r>
          </a:p>
          <a:p>
            <a:r>
              <a:rPr lang="ru-RU" dirty="0"/>
              <a:t>6</a:t>
            </a:r>
            <a:r>
              <a:rPr lang="ru-RU" dirty="0" smtClean="0"/>
              <a:t>. Создание видеоряда, монтаж, озвучивание</a:t>
            </a:r>
          </a:p>
          <a:p>
            <a:r>
              <a:rPr lang="ru-RU" dirty="0" smtClean="0"/>
              <a:t>7. Просмотр, анализ готового мультфильма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80112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cer\Desktop\Новая папка\20210114_12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42" r="20770" b="39699"/>
          <a:stretch/>
        </p:blipFill>
        <p:spPr bwMode="auto">
          <a:xfrm>
            <a:off x="540657" y="3950804"/>
            <a:ext cx="3260066" cy="13527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433128" y="2859764"/>
            <a:ext cx="1724468" cy="894294"/>
          </a:xfrm>
          <a:prstGeom prst="wedgeRoundRectCallout">
            <a:avLst>
              <a:gd name="adj1" fmla="val -5005"/>
              <a:gd name="adj2" fmla="val 9149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C:\Users\Acer\Desktop\Новая папка\20210114_1244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3538" y="1996723"/>
            <a:ext cx="3260067" cy="15847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428375" y="1922191"/>
            <a:ext cx="1836750" cy="814926"/>
          </a:xfrm>
          <a:prstGeom prst="wedgeRoundRectCallout">
            <a:avLst>
              <a:gd name="adj1" fmla="val 72790"/>
              <a:gd name="adj2" fmla="val -113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ая прямоугольная выноска 1"/>
          <p:cNvSpPr/>
          <p:nvPr/>
        </p:nvSpPr>
        <p:spPr>
          <a:xfrm>
            <a:off x="3348568" y="986393"/>
            <a:ext cx="2034465" cy="901845"/>
          </a:xfrm>
          <a:prstGeom prst="wedgeRoundRectCallout">
            <a:avLst>
              <a:gd name="adj1" fmla="val -8758"/>
              <a:gd name="adj2" fmla="val 8973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404670" y="433689"/>
            <a:ext cx="5137300" cy="5807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rgbClr val="7030A0"/>
                </a:solidFill>
              </a:rPr>
              <a:t>Создание сюжета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574645" y="1033885"/>
            <a:ext cx="1582310" cy="8348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-А давайте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приключения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2717" y="2006488"/>
            <a:ext cx="1587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Я хочу что-то волшебное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Acer\Desktop\Новая папка\20210114_12444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2430" b="33021"/>
          <a:stretch/>
        </p:blipFill>
        <p:spPr bwMode="auto">
          <a:xfrm>
            <a:off x="4982225" y="3950804"/>
            <a:ext cx="3310986" cy="11842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5902018" y="2882295"/>
            <a:ext cx="2034465" cy="901845"/>
          </a:xfrm>
          <a:prstGeom prst="wedgeRoundRectCallout">
            <a:avLst>
              <a:gd name="adj1" fmla="val -38274"/>
              <a:gd name="adj2" fmla="val 9125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054281" y="2889846"/>
            <a:ext cx="1882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 может сказку о правилах поведения?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657" y="2882295"/>
            <a:ext cx="17244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 забавными веселыми героями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2960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cer\Desktop\Новая папка\20210114_12435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1"/>
          <a:stretch/>
        </p:blipFill>
        <p:spPr bwMode="auto">
          <a:xfrm>
            <a:off x="1329287" y="4411113"/>
            <a:ext cx="3017501" cy="1555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1705970" y="3702711"/>
            <a:ext cx="2060007" cy="618648"/>
          </a:xfrm>
          <a:prstGeom prst="wedgeRoundRectCallout">
            <a:avLst>
              <a:gd name="adj1" fmla="val 5667"/>
              <a:gd name="adj2" fmla="val 8014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Acer\Desktop\Новая папка\20210114_1242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217"/>
          <a:stretch/>
        </p:blipFill>
        <p:spPr bwMode="auto">
          <a:xfrm>
            <a:off x="1533579" y="1977493"/>
            <a:ext cx="2989575" cy="16368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 descr="C:\Users\Acer\Desktop\Новая папка\20210114_1243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224"/>
          <a:stretch/>
        </p:blipFill>
        <p:spPr bwMode="auto">
          <a:xfrm>
            <a:off x="5532121" y="2299763"/>
            <a:ext cx="3043646" cy="15947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4987836" y="1290974"/>
            <a:ext cx="1781566" cy="898584"/>
          </a:xfrm>
          <a:prstGeom prst="wedgeRoundRectCallout">
            <a:avLst>
              <a:gd name="adj1" fmla="val -6278"/>
              <a:gd name="adj2" fmla="val 700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008801" y="1180768"/>
            <a:ext cx="1621795" cy="708402"/>
          </a:xfrm>
          <a:prstGeom prst="wedgeRoundRectCallout">
            <a:avLst>
              <a:gd name="adj1" fmla="val -31648"/>
              <a:gd name="adj2" fmla="val 817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313899" y="1023582"/>
            <a:ext cx="1685935" cy="888448"/>
          </a:xfrm>
          <a:prstGeom prst="wedgeRoundRectCallout">
            <a:avLst>
              <a:gd name="adj1" fmla="val 38261"/>
              <a:gd name="adj2" fmla="val 7786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473151" y="419760"/>
            <a:ext cx="5466132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Выбор героев, техники анимации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526" y="1055594"/>
            <a:ext cx="17987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Кто из героев вам больше нравится?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901358" y="1199240"/>
            <a:ext cx="1729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Мне нравится Маша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815153" y="3626729"/>
            <a:ext cx="20582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- Тогда с Машей нужен мишка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128990" y="1304926"/>
            <a:ext cx="1496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Вот, он то Машу и научит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667567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Acer\Desktop\Новая папка\20210113_1650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1007"/>
          <a:stretch/>
        </p:blipFill>
        <p:spPr bwMode="auto">
          <a:xfrm rot="5242841">
            <a:off x="6753907" y="1751516"/>
            <a:ext cx="2457672" cy="1512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5826385" y="1245616"/>
            <a:ext cx="1243044" cy="876051"/>
          </a:xfrm>
          <a:prstGeom prst="wedgeRoundRectCallout">
            <a:avLst>
              <a:gd name="adj1" fmla="val 82372"/>
              <a:gd name="adj2" fmla="val 5003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C:\Users\Acer\Desktop\Новая папка\20210114_1236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21" r="4087"/>
          <a:stretch/>
        </p:blipFill>
        <p:spPr bwMode="auto">
          <a:xfrm>
            <a:off x="2881401" y="2916551"/>
            <a:ext cx="3878663" cy="2083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130599" y="2168946"/>
            <a:ext cx="1948566" cy="646331"/>
          </a:xfrm>
          <a:prstGeom prst="wedgeRoundRectCallout">
            <a:avLst>
              <a:gd name="adj1" fmla="val 2280"/>
              <a:gd name="adj2" fmla="val 9417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Acer\Desktop\Новая папка\20210113_16403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2625"/>
          <a:stretch/>
        </p:blipFill>
        <p:spPr bwMode="auto">
          <a:xfrm rot="4997108">
            <a:off x="683912" y="3524948"/>
            <a:ext cx="2236668" cy="1405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583" y="2386333"/>
            <a:ext cx="1812650" cy="646331"/>
          </a:xfrm>
          <a:prstGeom prst="wedgeRoundRectCallout">
            <a:avLst>
              <a:gd name="adj1" fmla="val -2763"/>
              <a:gd name="adj2" fmla="val 983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575379" y="483422"/>
            <a:ext cx="5445791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Создание фона, декораций, деталей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1078" y="2386333"/>
            <a:ext cx="2007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Calibri" panose="020F0502020204030204" pitchFamily="34" charset="0"/>
              </a:rPr>
              <a:t>- Из бумаги сделаем травку</a:t>
            </a:r>
            <a:endParaRPr lang="ru-RU" dirty="0"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26385" y="1245616"/>
            <a:ext cx="1501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Calibri" panose="020F0502020204030204" pitchFamily="34" charset="0"/>
              </a:rPr>
              <a:t>- Как интересно получается</a:t>
            </a:r>
            <a:endParaRPr lang="ru-RU" dirty="0"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0976" y="2132893"/>
            <a:ext cx="1948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Скоро у мишки будет дом</a:t>
            </a:r>
            <a:endParaRPr lang="ru-RU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Acer\Desktop\Новая папка\DSC075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9517" y="3630265"/>
            <a:ext cx="2821921" cy="2116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7858513" y="2785185"/>
            <a:ext cx="999803" cy="750715"/>
          </a:xfrm>
          <a:prstGeom prst="wedgeRoundRectCallout">
            <a:avLst>
              <a:gd name="adj1" fmla="val -75435"/>
              <a:gd name="adj2" fmla="val 6977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6" name="Picture 6" descr="C:\Users\Acer\Desktop\Новая папка\DSC075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1162" y="4063394"/>
            <a:ext cx="2850874" cy="2138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407002" y="2941303"/>
            <a:ext cx="1204742" cy="923330"/>
          </a:xfrm>
          <a:prstGeom prst="wedgeRoundRectCallout">
            <a:avLst>
              <a:gd name="adj1" fmla="val 46004"/>
              <a:gd name="adj2" fmla="val 8171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 descr="C:\Users\Acer\Desktop\Новая папка\DSC075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3072" y="1188572"/>
            <a:ext cx="2652685" cy="19895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509415" y="571620"/>
            <a:ext cx="1742023" cy="534412"/>
          </a:xfrm>
          <a:prstGeom prst="wedgeRoundRectCallout">
            <a:avLst>
              <a:gd name="adj1" fmla="val -10648"/>
              <a:gd name="adj2" fmla="val 11357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 descr="C:\Users\Acer\AppData\Local\Temp\Rar$DIa7768.28201\DSC075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1588" y="1750446"/>
            <a:ext cx="2818799" cy="2114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2811439" y="838826"/>
            <a:ext cx="1596788" cy="822041"/>
          </a:xfrm>
          <a:prstGeom prst="wedgeRoundRectCallout">
            <a:avLst>
              <a:gd name="adj1" fmla="val -8013"/>
              <a:gd name="adj2" fmla="val 940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2911" y="315606"/>
            <a:ext cx="2960322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Создание макета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99434" y="1014536"/>
            <a:ext cx="171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Times New Roman" panose="02020603050405020304" pitchFamily="18" charset="0"/>
              </a:rPr>
              <a:t>- Так….с чего начнем?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04834" y="654160"/>
            <a:ext cx="1931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Times New Roman" panose="02020603050405020304" pitchFamily="18" charset="0"/>
              </a:rPr>
              <a:t>- Я сделаю лес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002" y="2941303"/>
            <a:ext cx="13371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Times New Roman" panose="02020603050405020304" pitchFamily="18" charset="0"/>
              </a:rPr>
              <a:t>- Где же будут жить звери?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1765" y="2889569"/>
            <a:ext cx="1144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Times New Roman" panose="02020603050405020304" pitchFamily="18" charset="0"/>
              </a:rPr>
              <a:t>- Почти готово…</a:t>
            </a:r>
            <a:endParaRPr lang="ru-RU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6576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58281" y="543365"/>
            <a:ext cx="5152761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Запись, съемка мультфильма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3076" name="Picture 4" descr="C:\Users\Acer\Desktop\Новая папка\20210114_1614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41" r="17446"/>
          <a:stretch/>
        </p:blipFill>
        <p:spPr bwMode="auto">
          <a:xfrm rot="21335634">
            <a:off x="6127853" y="1723252"/>
            <a:ext cx="2710128" cy="253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cer\AppData\Local\Temp\Rar$DIa11200.36881\161090674197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10" r="8542"/>
          <a:stretch/>
        </p:blipFill>
        <p:spPr bwMode="auto">
          <a:xfrm rot="21408516">
            <a:off x="3221079" y="1901202"/>
            <a:ext cx="2790880" cy="253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 rot="21388941">
            <a:off x="273882" y="1437673"/>
            <a:ext cx="8685275" cy="3461286"/>
          </a:xfrm>
          <a:prstGeom prst="rect">
            <a:avLst/>
          </a:prstGeom>
          <a:noFill/>
          <a:ln>
            <a:noFill/>
          </a:ln>
          <a:effectLst>
            <a:outerShdw blurRad="152400" dist="63500" dir="2700000" algn="tl" rotWithShape="0">
              <a:schemeClr val="tx1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C:\Users\Acer\Desktop\Новая папка\20210114_12500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76" t="3251" r="21669" b="-1432"/>
          <a:stretch/>
        </p:blipFill>
        <p:spPr bwMode="auto">
          <a:xfrm rot="5196232">
            <a:off x="507027" y="1960901"/>
            <a:ext cx="2517272" cy="282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32080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0089" y="409161"/>
            <a:ext cx="5949879" cy="9541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B050"/>
                </a:solidFill>
              </a:rPr>
              <a:t>Создание видеоряда, </a:t>
            </a:r>
            <a:r>
              <a:rPr lang="ru-RU" sz="2800" dirty="0" smtClean="0">
                <a:solidFill>
                  <a:srgbClr val="00B050"/>
                </a:solidFill>
              </a:rPr>
              <a:t>монтаж</a:t>
            </a:r>
            <a:r>
              <a:rPr lang="ru-RU" sz="2800" dirty="0">
                <a:solidFill>
                  <a:srgbClr val="00B050"/>
                </a:solidFill>
              </a:rPr>
              <a:t>, озвучивание</a:t>
            </a:r>
          </a:p>
        </p:txBody>
      </p:sp>
      <p:pic>
        <p:nvPicPr>
          <p:cNvPr id="6146" name="Picture 2" descr="C:\Users\Acer\Downloads\16109066848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3856" y="1772288"/>
            <a:ext cx="4470006" cy="33525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219787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cer\Desktop\Новая папка\16109552666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511" y="4374529"/>
            <a:ext cx="2711142" cy="20333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3609832" y="5120017"/>
            <a:ext cx="1729333" cy="777088"/>
          </a:xfrm>
          <a:prstGeom prst="wedgeRoundRectCallout">
            <a:avLst>
              <a:gd name="adj1" fmla="val -66987"/>
              <a:gd name="adj2" fmla="val 4754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609832" y="4130299"/>
            <a:ext cx="1589849" cy="720528"/>
          </a:xfrm>
          <a:prstGeom prst="wedgeRoundRectCallout">
            <a:avLst>
              <a:gd name="adj1" fmla="val -68600"/>
              <a:gd name="adj2" fmla="val 5712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708113" y="447705"/>
            <a:ext cx="4758290" cy="95410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Просмотр, </a:t>
            </a:r>
            <a:endParaRPr lang="ru-RU" sz="2800" dirty="0" smtClean="0">
              <a:solidFill>
                <a:srgbClr val="7030A0"/>
              </a:solidFill>
            </a:endParaRPr>
          </a:p>
          <a:p>
            <a:r>
              <a:rPr lang="ru-RU" sz="2800" dirty="0" smtClean="0">
                <a:solidFill>
                  <a:srgbClr val="7030A0"/>
                </a:solidFill>
              </a:rPr>
              <a:t>анализ </a:t>
            </a:r>
            <a:r>
              <a:rPr lang="ru-RU" sz="2800" dirty="0">
                <a:solidFill>
                  <a:srgbClr val="7030A0"/>
                </a:solidFill>
              </a:rPr>
              <a:t>готового мультфильма</a:t>
            </a:r>
          </a:p>
        </p:txBody>
      </p:sp>
      <p:pic>
        <p:nvPicPr>
          <p:cNvPr id="2050" name="Picture 2" descr="C:\Users\Acer\Desktop\Новая папка\16109552667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99083" y="1809429"/>
            <a:ext cx="2931140" cy="21983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cer\Desktop\Новая папка\16109552666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4316" y="2665875"/>
            <a:ext cx="2913269" cy="21849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74960" y="4130299"/>
            <a:ext cx="1729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Чипсы есть вредно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609832" y="5120017"/>
            <a:ext cx="1659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-Морковь есть полезно</a:t>
            </a:r>
            <a:endParaRPr lang="ru-RU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50375" y="1985276"/>
            <a:ext cx="1422253" cy="923330"/>
          </a:xfrm>
          <a:prstGeom prst="wedgeRoundRectCallout">
            <a:avLst>
              <a:gd name="adj1" fmla="val 68523"/>
              <a:gd name="adj2" fmla="val 5158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50374" y="1985276"/>
            <a:ext cx="1422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Давайте посмотрим мультфильм </a:t>
            </a:r>
            <a:endParaRPr lang="ru-RU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081590" y="1678700"/>
            <a:ext cx="1888712" cy="855273"/>
          </a:xfrm>
          <a:prstGeom prst="wedgeRoundRectCallout">
            <a:avLst>
              <a:gd name="adj1" fmla="val -3602"/>
              <a:gd name="adj2" fmla="val 7518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124333" y="1644671"/>
            <a:ext cx="1803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Ребята, Маша правильно поступила?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3496249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38ce4a5e74830e67d95ef488916384177ca3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601</TotalTime>
  <Words>260</Words>
  <Application>Microsoft Office PowerPoint</Application>
  <PresentationFormat>Экран (4:3)</PresentationFormat>
  <Paragraphs>49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Этапы создания мультфильма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DNS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Офис1</cp:lastModifiedBy>
  <cp:revision>58</cp:revision>
  <dcterms:created xsi:type="dcterms:W3CDTF">2013-03-12T14:14:01Z</dcterms:created>
  <dcterms:modified xsi:type="dcterms:W3CDTF">2023-03-31T11:09:02Z</dcterms:modified>
</cp:coreProperties>
</file>