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7" r:id="rId5"/>
    <p:sldId id="264" r:id="rId6"/>
    <p:sldId id="271" r:id="rId7"/>
    <p:sldId id="265" r:id="rId8"/>
    <p:sldId id="268" r:id="rId9"/>
    <p:sldId id="269" r:id="rId10"/>
    <p:sldId id="272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>
        <p:scale>
          <a:sx n="98" d="100"/>
          <a:sy n="98" d="100"/>
        </p:scale>
        <p:origin x="-44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9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1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2102" y="1990815"/>
            <a:ext cx="5401657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Создание мультфильма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«Сказка о том, </a:t>
            </a:r>
            <a:r>
              <a:rPr lang="ru-RU" sz="2800" i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</a:t>
            </a:r>
            <a:r>
              <a:rPr lang="ru-RU" sz="2800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ак Маша учила правила здорового образа жизни»</a:t>
            </a:r>
            <a:endParaRPr lang="ru-RU" sz="2800" i="1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8" y="2721080"/>
            <a:ext cx="5290457" cy="1360715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40375" y="53012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1505" y="56000"/>
            <a:ext cx="7481225" cy="119827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САД № 352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620137 г. Екатеринбург, ул. Кулибина, 5                 тел. 389-14-53, 389-16-73  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440" y="3963474"/>
            <a:ext cx="421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Ивашева И.В., инструктор по ФК, </a:t>
            </a:r>
            <a:r>
              <a:rPr lang="ru-RU" dirty="0" smtClean="0"/>
              <a:t>ВКК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Пушкарева О.П., учитель-логопед, ВКК,</a:t>
            </a:r>
          </a:p>
          <a:p>
            <a:r>
              <a:rPr lang="ru-RU" dirty="0"/>
              <a:t>д</a:t>
            </a:r>
            <a:r>
              <a:rPr lang="ru-RU" dirty="0" smtClean="0"/>
              <a:t>ети подготовительной к школе группы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63402" y="6488668"/>
            <a:ext cx="2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Екатеринбург, </a:t>
            </a:r>
            <a:r>
              <a:rPr lang="ru-RU" dirty="0" smtClean="0"/>
              <a:t>2022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26884" y="1341595"/>
            <a:ext cx="249209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Городской фестиваль</a:t>
            </a:r>
          </a:p>
          <a:p>
            <a:r>
              <a:rPr lang="ru-RU" sz="2000" dirty="0" smtClean="0"/>
              <a:t>«Чудеса Анимации»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587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70" y="5063320"/>
            <a:ext cx="57047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Спасибо за внимание!</a:t>
            </a:r>
            <a:endParaRPr lang="ru-RU" sz="4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C:\Users\Acer\Desktop\Новая папка\1610955266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259" y="821776"/>
            <a:ext cx="4831922" cy="362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apf.mail.ru/cgi-bin/readmsg?id=16109558291286626959;0;3&amp;exif=1&amp;full=1&amp;x-email=kotlik2929kot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apf.mail.ru/cgi-bin/readmsg?id=16109558291286626959;0;3&amp;exif=1&amp;full=1&amp;x-email=kotlik2929kot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cer\Desktop\Новая папка\DSC07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27" y="2822993"/>
            <a:ext cx="2786510" cy="2089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5678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497208"/>
            <a:ext cx="773176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Этапы создания мультфильма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450" y="2008505"/>
            <a:ext cx="7886700" cy="4351338"/>
          </a:xfrm>
        </p:spPr>
        <p:txBody>
          <a:bodyPr/>
          <a:lstStyle/>
          <a:p>
            <a:r>
              <a:rPr lang="ru-RU" dirty="0" smtClean="0"/>
              <a:t>1. Создание сюжета</a:t>
            </a:r>
          </a:p>
          <a:p>
            <a:r>
              <a:rPr lang="ru-RU" dirty="0" smtClean="0"/>
              <a:t>2. Выбор героев, техники анимации</a:t>
            </a:r>
          </a:p>
          <a:p>
            <a:r>
              <a:rPr lang="ru-RU" dirty="0" smtClean="0"/>
              <a:t>3. Создание фона, декораций, деталей</a:t>
            </a:r>
          </a:p>
          <a:p>
            <a:r>
              <a:rPr lang="ru-RU" dirty="0" smtClean="0"/>
              <a:t>4. Запись необходимых </a:t>
            </a:r>
            <a:r>
              <a:rPr lang="ru-RU" dirty="0"/>
              <a:t>диалогов, авторского текста</a:t>
            </a:r>
          </a:p>
          <a:p>
            <a:r>
              <a:rPr lang="ru-RU" dirty="0" smtClean="0"/>
              <a:t>5. Съемка мультфильма </a:t>
            </a:r>
          </a:p>
          <a:p>
            <a:r>
              <a:rPr lang="ru-RU" dirty="0"/>
              <a:t>6</a:t>
            </a:r>
            <a:r>
              <a:rPr lang="ru-RU" dirty="0" smtClean="0"/>
              <a:t>. Создание видеоряда, монтаж, озвучивание</a:t>
            </a:r>
          </a:p>
          <a:p>
            <a:r>
              <a:rPr lang="ru-RU" dirty="0" smtClean="0"/>
              <a:t>7. Просмотр, анализ готового мультфильма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011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Новая папка\20210114_1244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2" r="20770" b="39699"/>
          <a:stretch/>
        </p:blipFill>
        <p:spPr bwMode="auto">
          <a:xfrm>
            <a:off x="540657" y="3950804"/>
            <a:ext cx="3260066" cy="1352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33128" y="2859764"/>
            <a:ext cx="1724468" cy="894294"/>
          </a:xfrm>
          <a:prstGeom prst="wedgeRoundRectCallout">
            <a:avLst>
              <a:gd name="adj1" fmla="val -5005"/>
              <a:gd name="adj2" fmla="val 914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Acer\Desktop\Новая папка\20210114_124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3538" y="1996723"/>
            <a:ext cx="3260067" cy="1584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28375" y="1922191"/>
            <a:ext cx="1836750" cy="814926"/>
          </a:xfrm>
          <a:prstGeom prst="wedgeRoundRectCallout">
            <a:avLst>
              <a:gd name="adj1" fmla="val 72790"/>
              <a:gd name="adj2" fmla="val -1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348568" y="986393"/>
            <a:ext cx="2034465" cy="901845"/>
          </a:xfrm>
          <a:prstGeom prst="wedgeRoundRectCallout">
            <a:avLst>
              <a:gd name="adj1" fmla="val -8758"/>
              <a:gd name="adj2" fmla="val 89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04670" y="433689"/>
            <a:ext cx="5137300" cy="5807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Создание сюжета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4645" y="1033885"/>
            <a:ext cx="1582310" cy="834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 давайте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717" y="2006488"/>
            <a:ext cx="158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 хочу что-то волшебное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cer\Desktop\Новая папка\20210114_1244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430" b="33021"/>
          <a:stretch/>
        </p:blipFill>
        <p:spPr bwMode="auto">
          <a:xfrm>
            <a:off x="4982225" y="3950804"/>
            <a:ext cx="3310986" cy="118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902018" y="2882295"/>
            <a:ext cx="2034465" cy="901845"/>
          </a:xfrm>
          <a:prstGeom prst="wedgeRoundRectCallout">
            <a:avLst>
              <a:gd name="adj1" fmla="val -38274"/>
              <a:gd name="adj2" fmla="val 91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54281" y="2889846"/>
            <a:ext cx="188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 может сказку о правилах поведения?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657" y="2882295"/>
            <a:ext cx="1724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забавными веселыми героями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96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esktop\Новая папка\20210114_12435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81"/>
          <a:stretch/>
        </p:blipFill>
        <p:spPr bwMode="auto">
          <a:xfrm>
            <a:off x="1329287" y="4411113"/>
            <a:ext cx="3017501" cy="155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705970" y="3702711"/>
            <a:ext cx="2060007" cy="618648"/>
          </a:xfrm>
          <a:prstGeom prst="wedgeRoundRectCallout">
            <a:avLst>
              <a:gd name="adj1" fmla="val 5667"/>
              <a:gd name="adj2" fmla="val 80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Acer\Desktop\Новая папка\20210114_1242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217"/>
          <a:stretch/>
        </p:blipFill>
        <p:spPr bwMode="auto">
          <a:xfrm>
            <a:off x="1533579" y="1977493"/>
            <a:ext cx="2989575" cy="1636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Acer\Desktop\Новая папка\20210114_1243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24"/>
          <a:stretch/>
        </p:blipFill>
        <p:spPr bwMode="auto">
          <a:xfrm>
            <a:off x="5532121" y="2299763"/>
            <a:ext cx="3043646" cy="1594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987836" y="1290974"/>
            <a:ext cx="1781566" cy="898584"/>
          </a:xfrm>
          <a:prstGeom prst="wedgeRoundRectCallout">
            <a:avLst>
              <a:gd name="adj1" fmla="val -6278"/>
              <a:gd name="adj2" fmla="val 70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008801" y="1180768"/>
            <a:ext cx="1621795" cy="708402"/>
          </a:xfrm>
          <a:prstGeom prst="wedgeRoundRectCallout">
            <a:avLst>
              <a:gd name="adj1" fmla="val -31648"/>
              <a:gd name="adj2" fmla="val 81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13899" y="1023582"/>
            <a:ext cx="1685935" cy="888448"/>
          </a:xfrm>
          <a:prstGeom prst="wedgeRoundRectCallout">
            <a:avLst>
              <a:gd name="adj1" fmla="val 38261"/>
              <a:gd name="adj2" fmla="val 77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73151" y="419760"/>
            <a:ext cx="546613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Выбор героев, техники анимации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526" y="1055594"/>
            <a:ext cx="179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Кто из героев вам больше нравится?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01358" y="1199240"/>
            <a:ext cx="172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Мне нравится Маша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15153" y="3626729"/>
            <a:ext cx="2058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Тогда с Машей нужен мишка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28990" y="1304926"/>
            <a:ext cx="149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Вот, он то Машу и научит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6756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er\Desktop\Новая папка\20210113_165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07"/>
          <a:stretch/>
        </p:blipFill>
        <p:spPr bwMode="auto">
          <a:xfrm rot="5242841">
            <a:off x="6753907" y="1751516"/>
            <a:ext cx="2457672" cy="1512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826385" y="1245616"/>
            <a:ext cx="1243044" cy="876051"/>
          </a:xfrm>
          <a:prstGeom prst="wedgeRoundRectCallout">
            <a:avLst>
              <a:gd name="adj1" fmla="val 82372"/>
              <a:gd name="adj2" fmla="val 50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Acer\Desktop\Новая папка\20210114_1236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1" r="4087"/>
          <a:stretch/>
        </p:blipFill>
        <p:spPr bwMode="auto">
          <a:xfrm>
            <a:off x="2881401" y="2916551"/>
            <a:ext cx="3878663" cy="2083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130599" y="2168946"/>
            <a:ext cx="1948566" cy="646331"/>
          </a:xfrm>
          <a:prstGeom prst="wedgeRoundRectCallout">
            <a:avLst>
              <a:gd name="adj1" fmla="val 2280"/>
              <a:gd name="adj2" fmla="val 94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Acer\Desktop\Новая папка\20210113_1640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625"/>
          <a:stretch/>
        </p:blipFill>
        <p:spPr bwMode="auto">
          <a:xfrm rot="4997108">
            <a:off x="683912" y="3524948"/>
            <a:ext cx="2236668" cy="1405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5583" y="2386333"/>
            <a:ext cx="1812650" cy="646331"/>
          </a:xfrm>
          <a:prstGeom prst="wedgeRoundRectCallout">
            <a:avLst>
              <a:gd name="adj1" fmla="val -2763"/>
              <a:gd name="adj2" fmla="val 98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5379" y="483422"/>
            <a:ext cx="5445791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Создание фона, декораций, деталей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078" y="2386333"/>
            <a:ext cx="200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Calibri" panose="020F0502020204030204" pitchFamily="34" charset="0"/>
              </a:rPr>
              <a:t>- Из бумаги сделаем травку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6385" y="1245616"/>
            <a:ext cx="150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Calibri" panose="020F0502020204030204" pitchFamily="34" charset="0"/>
              </a:rPr>
              <a:t>- Как интересно получается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976" y="2132893"/>
            <a:ext cx="194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Скоро у мишки будет дом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cer\Desktop\Новая папка\DSC07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517" y="3630265"/>
            <a:ext cx="2821921" cy="211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7858513" y="2785185"/>
            <a:ext cx="999803" cy="750715"/>
          </a:xfrm>
          <a:prstGeom prst="wedgeRoundRectCallout">
            <a:avLst>
              <a:gd name="adj1" fmla="val -75435"/>
              <a:gd name="adj2" fmla="val 69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C:\Users\Acer\Desktop\Новая папка\DSC07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162" y="4063394"/>
            <a:ext cx="2850874" cy="2138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07002" y="2941303"/>
            <a:ext cx="1204742" cy="923330"/>
          </a:xfrm>
          <a:prstGeom prst="wedgeRoundRectCallout">
            <a:avLst>
              <a:gd name="adj1" fmla="val 46004"/>
              <a:gd name="adj2" fmla="val 81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Users\Acer\Desktop\Новая папка\DSC07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072" y="1188572"/>
            <a:ext cx="2652685" cy="198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509415" y="571620"/>
            <a:ext cx="1742023" cy="534412"/>
          </a:xfrm>
          <a:prstGeom prst="wedgeRoundRectCallout">
            <a:avLst>
              <a:gd name="adj1" fmla="val -10648"/>
              <a:gd name="adj2" fmla="val 113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Acer\AppData\Local\Temp\Rar$DIa7768.28201\DSC07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588" y="1750446"/>
            <a:ext cx="2818799" cy="211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811439" y="838826"/>
            <a:ext cx="1596788" cy="822041"/>
          </a:xfrm>
          <a:prstGeom prst="wedgeRoundRectCallout">
            <a:avLst>
              <a:gd name="adj1" fmla="val -8013"/>
              <a:gd name="adj2" fmla="val 940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2911" y="315606"/>
            <a:ext cx="296032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Создание макета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434" y="1014536"/>
            <a:ext cx="171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- Так….с чего начнем?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834" y="654160"/>
            <a:ext cx="193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- Я сделаю лес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002" y="2941303"/>
            <a:ext cx="1337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- Где же будут жить звери?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1765" y="2889569"/>
            <a:ext cx="114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- Почти готово…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57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8281" y="543365"/>
            <a:ext cx="515276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Запись, съемка мультфильма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Acer\Desktop\Новая папка\20210114_1614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41" r="17446"/>
          <a:stretch/>
        </p:blipFill>
        <p:spPr bwMode="auto">
          <a:xfrm rot="21335634">
            <a:off x="6127853" y="1723252"/>
            <a:ext cx="2710128" cy="25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AppData\Local\Temp\Rar$DIa11200.36881\16109067419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0" r="8542"/>
          <a:stretch/>
        </p:blipFill>
        <p:spPr bwMode="auto">
          <a:xfrm rot="21408516">
            <a:off x="3221079" y="1901202"/>
            <a:ext cx="2790880" cy="25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388941">
            <a:off x="273882" y="1437673"/>
            <a:ext cx="8685275" cy="3461286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Acer\Desktop\Новая папка\20210114_1250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76" t="3251" r="21669" b="-1432"/>
          <a:stretch/>
        </p:blipFill>
        <p:spPr bwMode="auto">
          <a:xfrm rot="5196232">
            <a:off x="507027" y="1960901"/>
            <a:ext cx="2517272" cy="28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208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0089" y="409161"/>
            <a:ext cx="5949879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Создание видеоряда, </a:t>
            </a:r>
            <a:r>
              <a:rPr lang="ru-RU" sz="2800" dirty="0" smtClean="0">
                <a:solidFill>
                  <a:srgbClr val="00B050"/>
                </a:solidFill>
              </a:rPr>
              <a:t>монтаж</a:t>
            </a:r>
            <a:r>
              <a:rPr lang="ru-RU" sz="2800" dirty="0">
                <a:solidFill>
                  <a:srgbClr val="00B050"/>
                </a:solidFill>
              </a:rPr>
              <a:t>, озвучивание</a:t>
            </a:r>
          </a:p>
        </p:txBody>
      </p:sp>
      <p:pic>
        <p:nvPicPr>
          <p:cNvPr id="6146" name="Picture 2" descr="C:\Users\Acer\Downloads\1610906684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856" y="1772288"/>
            <a:ext cx="4470006" cy="3352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21978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\Desktop\Новая папка\1610955266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511" y="4374529"/>
            <a:ext cx="2711142" cy="203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609832" y="5120017"/>
            <a:ext cx="1729333" cy="777088"/>
          </a:xfrm>
          <a:prstGeom prst="wedgeRoundRectCallout">
            <a:avLst>
              <a:gd name="adj1" fmla="val -66987"/>
              <a:gd name="adj2" fmla="val 475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609832" y="4130299"/>
            <a:ext cx="1589849" cy="720528"/>
          </a:xfrm>
          <a:prstGeom prst="wedgeRoundRectCallout">
            <a:avLst>
              <a:gd name="adj1" fmla="val -68600"/>
              <a:gd name="adj2" fmla="val 57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08113" y="447705"/>
            <a:ext cx="4758290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Просмотр,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анализ </a:t>
            </a:r>
            <a:r>
              <a:rPr lang="ru-RU" sz="2800" dirty="0">
                <a:solidFill>
                  <a:srgbClr val="7030A0"/>
                </a:solidFill>
              </a:rPr>
              <a:t>готового мультфильма</a:t>
            </a:r>
          </a:p>
        </p:txBody>
      </p:sp>
      <p:pic>
        <p:nvPicPr>
          <p:cNvPr id="2050" name="Picture 2" descr="C:\Users\Acer\Desktop\Новая папка\1610955266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083" y="1809429"/>
            <a:ext cx="2931140" cy="2198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Новая папка\16109552666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316" y="2665875"/>
            <a:ext cx="2913269" cy="2184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4960" y="4130299"/>
            <a:ext cx="172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Чипсы есть вредно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09832" y="5120017"/>
            <a:ext cx="165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-Морковь есть полезно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50375" y="1985276"/>
            <a:ext cx="1422253" cy="923330"/>
          </a:xfrm>
          <a:prstGeom prst="wedgeRoundRectCallout">
            <a:avLst>
              <a:gd name="adj1" fmla="val 68523"/>
              <a:gd name="adj2" fmla="val 51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0374" y="1985276"/>
            <a:ext cx="1422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Давайте посмотрим мультфильм 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81590" y="1678700"/>
            <a:ext cx="1888712" cy="855273"/>
          </a:xfrm>
          <a:prstGeom prst="wedgeRoundRectCallout">
            <a:avLst>
              <a:gd name="adj1" fmla="val -3602"/>
              <a:gd name="adj2" fmla="val 75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24333" y="1644671"/>
            <a:ext cx="180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Ребята, Маша правильно поступила?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4962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260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Этапы создания мультфильма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Офис1</cp:lastModifiedBy>
  <cp:revision>58</cp:revision>
  <dcterms:created xsi:type="dcterms:W3CDTF">2013-03-12T14:14:01Z</dcterms:created>
  <dcterms:modified xsi:type="dcterms:W3CDTF">2023-03-31T11:09:02Z</dcterms:modified>
</cp:coreProperties>
</file>