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8" r:id="rId1"/>
  </p:sldMasterIdLst>
  <p:notesMasterIdLst>
    <p:notesMasterId r:id="rId23"/>
  </p:notesMasterIdLst>
  <p:handoutMasterIdLst>
    <p:handoutMasterId r:id="rId24"/>
  </p:handoutMasterIdLst>
  <p:sldIdLst>
    <p:sldId id="309" r:id="rId2"/>
    <p:sldId id="262" r:id="rId3"/>
    <p:sldId id="278" r:id="rId4"/>
    <p:sldId id="293" r:id="rId5"/>
    <p:sldId id="263" r:id="rId6"/>
    <p:sldId id="281" r:id="rId7"/>
    <p:sldId id="291" r:id="rId8"/>
    <p:sldId id="319" r:id="rId9"/>
    <p:sldId id="326" r:id="rId10"/>
    <p:sldId id="327" r:id="rId11"/>
    <p:sldId id="322" r:id="rId12"/>
    <p:sldId id="328" r:id="rId13"/>
    <p:sldId id="312" r:id="rId14"/>
    <p:sldId id="296" r:id="rId15"/>
    <p:sldId id="325" r:id="rId16"/>
    <p:sldId id="279" r:id="rId17"/>
    <p:sldId id="323" r:id="rId18"/>
    <p:sldId id="282" r:id="rId19"/>
    <p:sldId id="316" r:id="rId20"/>
    <p:sldId id="329" r:id="rId21"/>
    <p:sldId id="289" r:id="rId2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9821" autoAdjust="0"/>
  </p:normalViewPr>
  <p:slideViewPr>
    <p:cSldViewPr>
      <p:cViewPr>
        <p:scale>
          <a:sx n="75" d="100"/>
          <a:sy n="75" d="100"/>
        </p:scale>
        <p:origin x="-114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466476176659897"/>
          <c:y val="1.5594155931474061E-2"/>
          <c:w val="0.91410699737066248"/>
          <c:h val="0.65167740621412917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ожидают зачисление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2-3 года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1484</c:v>
                </c:pt>
                <c:pt idx="1">
                  <c:v>290</c:v>
                </c:pt>
                <c:pt idx="2">
                  <c:v>27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C0-4CF5-B9C2-3A5DF637A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99744"/>
        <c:axId val="32401280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мест на комплектование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2-3 года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1493</c:v>
                </c:pt>
                <c:pt idx="1">
                  <c:v>368</c:v>
                </c:pt>
                <c:pt idx="2">
                  <c:v>98</c:v>
                </c:pt>
                <c:pt idx="3">
                  <c:v>111</c:v>
                </c:pt>
                <c:pt idx="4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C0-4CF5-B9C2-3A5DF637A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32399744"/>
        <c:axId val="32401280"/>
      </c:barChart>
      <c:catAx>
        <c:axId val="3239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01280"/>
        <c:crosses val="autoZero"/>
        <c:auto val="1"/>
        <c:lblAlgn val="ctr"/>
        <c:lblOffset val="100"/>
        <c:noMultiLvlLbl val="0"/>
      </c:catAx>
      <c:valAx>
        <c:axId val="3240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99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Группы в МДОО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5E-4CC3-8429-25028EDB6F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5E-4CC3-8429-25028EDB6F92}"/>
              </c:ext>
            </c:extLst>
          </c:dPt>
          <c:cat>
            <c:strRef>
              <c:f>Лист1!$A$2:$A$4</c:f>
              <c:strCache>
                <c:ptCount val="3"/>
                <c:pt idx="0">
                  <c:v>общеразвивающей направленности</c:v>
                </c:pt>
                <c:pt idx="1">
                  <c:v>компенсирующей направленности</c:v>
                </c:pt>
                <c:pt idx="2">
                  <c:v>оздоровительной направленности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400</c:v>
                </c:pt>
                <c:pt idx="1">
                  <c:v>31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5E-4CC3-8429-25028EDB6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490688"/>
        <c:axId val="63504768"/>
        <c:axId val="0"/>
      </c:bar3DChart>
      <c:catAx>
        <c:axId val="63490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3504768"/>
        <c:crosses val="autoZero"/>
        <c:auto val="1"/>
        <c:lblAlgn val="ctr"/>
        <c:lblOffset val="100"/>
        <c:noMultiLvlLbl val="0"/>
      </c:catAx>
      <c:valAx>
        <c:axId val="63504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349068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1780BD7-F562-475E-BE59-7BD3A378B7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712788" indent="0"/>
          <a:r>
            <a:rPr lang="ru-RU" sz="2400" b="1" baseline="0" dirty="0">
              <a:latin typeface="Bookman Old Style" panose="02050604050505020204" pitchFamily="18" charset="0"/>
            </a:rPr>
            <a:t>Подготовительная   группа - </a:t>
          </a:r>
        </a:p>
        <a:p>
          <a:pPr marL="712788" indent="0"/>
          <a:r>
            <a:rPr lang="ru-RU" sz="2400" b="1" baseline="0" dirty="0">
              <a:latin typeface="Bookman Old Style" panose="02050604050505020204" pitchFamily="18" charset="0"/>
            </a:rPr>
            <a:t>от 6 до 7 лет</a:t>
          </a:r>
          <a:endParaRPr lang="ru-RU" sz="2400" b="1" dirty="0">
            <a:latin typeface="Bookman Old Style" panose="02050604050505020204" pitchFamily="18" charset="0"/>
          </a:endParaRPr>
        </a:p>
      </dgm:t>
    </dgm:pt>
    <dgm:pt modelId="{B3485E63-CF77-446F-A5A2-CB1EDD5046A3}" type="parTrans" cxnId="{0C1B5A6D-F1C5-4A1F-95B7-89F7A46ED96C}">
      <dgm:prSet/>
      <dgm:spPr/>
      <dgm:t>
        <a:bodyPr/>
        <a:lstStyle/>
        <a:p>
          <a:endParaRPr lang="ru-RU"/>
        </a:p>
      </dgm:t>
    </dgm:pt>
    <dgm:pt modelId="{FDF56714-4AD0-4716-A4AF-8614A1C5593D}" type="sibTrans" cxnId="{0C1B5A6D-F1C5-4A1F-95B7-89F7A46ED96C}">
      <dgm:prSet/>
      <dgm:spPr/>
      <dgm:t>
        <a:bodyPr/>
        <a:lstStyle/>
        <a:p>
          <a:endParaRPr lang="ru-RU"/>
        </a:p>
      </dgm:t>
    </dgm:pt>
    <dgm:pt modelId="{C0590ACA-583E-45CD-9F76-278957B22B98}">
      <dgm:prSet/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    Средняя  </a:t>
          </a:r>
          <a:r>
            <a:rPr lang="ru-RU" b="1" baseline="0" dirty="0">
              <a:latin typeface="Bookman Old Style" panose="02050604050505020204" pitchFamily="18" charset="0"/>
            </a:rPr>
            <a:t>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4 до 5 лет</a:t>
          </a:r>
        </a:p>
      </dgm:t>
    </dgm:pt>
    <dgm:pt modelId="{A2870092-3F82-4AD1-B0E1-CAFC610A2572}" type="parTrans" cxnId="{4BB77AD8-EBE6-4B80-A284-39C605486C42}">
      <dgm:prSet/>
      <dgm:spPr/>
      <dgm:t>
        <a:bodyPr/>
        <a:lstStyle/>
        <a:p>
          <a:endParaRPr lang="ru-RU"/>
        </a:p>
      </dgm:t>
    </dgm:pt>
    <dgm:pt modelId="{4C22367F-259A-4C4A-B6CC-60951DEF762A}" type="sibTrans" cxnId="{4BB77AD8-EBE6-4B80-A284-39C605486C42}">
      <dgm:prSet/>
      <dgm:spPr/>
      <dgm:t>
        <a:bodyPr/>
        <a:lstStyle/>
        <a:p>
          <a:endParaRPr lang="ru-RU"/>
        </a:p>
      </dgm:t>
    </dgm:pt>
    <dgm:pt modelId="{DE8984F2-DF60-4E48-9420-B19701E39F5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Старшая  </a:t>
          </a:r>
          <a:r>
            <a:rPr lang="ru-RU" b="1" baseline="0" dirty="0">
              <a:latin typeface="Bookman Old Style" panose="02050604050505020204" pitchFamily="18" charset="0"/>
            </a:rPr>
            <a:t>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5 до 6 лет</a:t>
          </a:r>
        </a:p>
      </dgm:t>
    </dgm:pt>
    <dgm:pt modelId="{D6EF4A61-61AD-4412-A30D-135D16F084CC}" type="parTrans" cxnId="{B54287AB-63F4-4B96-830F-1D21C448D4AC}">
      <dgm:prSet/>
      <dgm:spPr/>
      <dgm:t>
        <a:bodyPr/>
        <a:lstStyle/>
        <a:p>
          <a:endParaRPr lang="ru-RU"/>
        </a:p>
      </dgm:t>
    </dgm:pt>
    <dgm:pt modelId="{4DE82D08-3B61-4D61-88A7-399CD37F4009}" type="sibTrans" cxnId="{B54287AB-63F4-4B96-830F-1D21C448D4AC}">
      <dgm:prSet/>
      <dgm:spPr/>
      <dgm:t>
        <a:bodyPr/>
        <a:lstStyle/>
        <a:p>
          <a:endParaRPr lang="ru-RU"/>
        </a:p>
      </dgm:t>
    </dgm:pt>
    <dgm:pt modelId="{2981B6CD-54B1-4459-992F-26C8ADD287A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Вторая</a:t>
          </a:r>
          <a:r>
            <a:rPr lang="ru-RU" b="1" baseline="0" dirty="0">
              <a:latin typeface="Bookman Old Style" panose="02050604050505020204" pitchFamily="18" charset="0"/>
            </a:rPr>
            <a:t> младшая 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3 до 4 лет</a:t>
          </a:r>
        </a:p>
      </dgm:t>
    </dgm:pt>
    <dgm:pt modelId="{3B0CDA66-8EBD-4D58-B733-44E59058A70D}" type="parTrans" cxnId="{A08F0D25-8C16-47AC-869F-5D67F59CCAE9}">
      <dgm:prSet/>
      <dgm:spPr/>
      <dgm:t>
        <a:bodyPr/>
        <a:lstStyle/>
        <a:p>
          <a:endParaRPr lang="ru-RU"/>
        </a:p>
      </dgm:t>
    </dgm:pt>
    <dgm:pt modelId="{35683AE3-69AC-4215-B5E7-0EA60ACE2B1F}" type="sibTrans" cxnId="{A08F0D25-8C16-47AC-869F-5D67F59CCAE9}">
      <dgm:prSet/>
      <dgm:spPr/>
      <dgm:t>
        <a:bodyPr/>
        <a:lstStyle/>
        <a:p>
          <a:endParaRPr lang="ru-RU"/>
        </a:p>
      </dgm:t>
    </dgm:pt>
    <dgm:pt modelId="{79624096-B754-4F15-BC3A-E1EDA3295D3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Группа детей раннего возраста</a:t>
          </a:r>
        </a:p>
        <a:p>
          <a:r>
            <a:rPr lang="ru-RU" b="1" dirty="0">
              <a:latin typeface="Bookman Old Style" panose="02050604050505020204" pitchFamily="18" charset="0"/>
            </a:rPr>
            <a:t>от 1.5 до 3 лет</a:t>
          </a:r>
        </a:p>
      </dgm:t>
    </dgm:pt>
    <dgm:pt modelId="{4DC4A03C-65DE-46AA-A64A-CC617C1AD64B}" type="parTrans" cxnId="{70BA5F76-1ECC-4BAD-AB7D-FE4E5CF6C814}">
      <dgm:prSet/>
      <dgm:spPr/>
      <dgm:t>
        <a:bodyPr/>
        <a:lstStyle/>
        <a:p>
          <a:endParaRPr lang="ru-RU"/>
        </a:p>
      </dgm:t>
    </dgm:pt>
    <dgm:pt modelId="{2321A16C-C21D-4F15-9A64-4AC85AA8F471}" type="sibTrans" cxnId="{70BA5F76-1ECC-4BAD-AB7D-FE4E5CF6C814}">
      <dgm:prSet/>
      <dgm:spPr/>
      <dgm:t>
        <a:bodyPr/>
        <a:lstStyle/>
        <a:p>
          <a:endParaRPr lang="ru-RU"/>
        </a:p>
      </dgm:t>
    </dgm:pt>
    <dgm:pt modelId="{A17EC871-1095-468E-9C26-9CABF67315F9}" type="pres">
      <dgm:prSet presAssocID="{D332CF56-65E9-47AD-9E63-FEC75D6D6C7D}" presName="linearFlow" presStyleCnt="0">
        <dgm:presLayoutVars>
          <dgm:dir/>
          <dgm:resizeHandles val="exact"/>
        </dgm:presLayoutVars>
      </dgm:prSet>
      <dgm:spPr/>
    </dgm:pt>
    <dgm:pt modelId="{A28EFFC6-2306-4414-807F-C2823E861DDB}" type="pres">
      <dgm:prSet presAssocID="{2981B6CD-54B1-4459-992F-26C8ADD287AE}" presName="composite" presStyleCnt="0"/>
      <dgm:spPr/>
    </dgm:pt>
    <dgm:pt modelId="{47ED84A3-BA31-43D3-9375-9B7FD85E049A}" type="pres">
      <dgm:prSet presAssocID="{2981B6CD-54B1-4459-992F-26C8ADD287AE}" presName="imgShp" presStyleLbl="fgImgPlace1" presStyleIdx="0" presStyleCnt="5" custLinFactY="32371" custLinFactNeighborX="-40099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DCE26-885D-421D-BBB2-DBE3A988CE2A}" type="pres">
      <dgm:prSet presAssocID="{2981B6CD-54B1-4459-992F-26C8ADD287AE}" presName="txShp" presStyleLbl="node1" presStyleIdx="0" presStyleCnt="5" custScaleX="144353" custLinFactY="3237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A2E2F-61E3-4053-B75E-62751E9C2940}" type="pres">
      <dgm:prSet presAssocID="{35683AE3-69AC-4215-B5E7-0EA60ACE2B1F}" presName="spacing" presStyleCnt="0"/>
      <dgm:spPr/>
    </dgm:pt>
    <dgm:pt modelId="{E5B10791-CFF8-4288-B96E-4524E71B61A9}" type="pres">
      <dgm:prSet presAssocID="{79624096-B754-4F15-BC3A-E1EDA3295D30}" presName="composite" presStyleCnt="0"/>
      <dgm:spPr/>
    </dgm:pt>
    <dgm:pt modelId="{9D27D99F-C3B0-475B-BF99-48207FDC88B2}" type="pres">
      <dgm:prSet presAssocID="{79624096-B754-4F15-BC3A-E1EDA3295D30}" presName="imgShp" presStyleLbl="fgImgPlace1" presStyleIdx="1" presStyleCnt="5" custLinFactY="-34310" custLinFactNeighborX="-40099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C52B8F-AE15-4DD9-9964-9CAC7B94B040}" type="pres">
      <dgm:prSet presAssocID="{79624096-B754-4F15-BC3A-E1EDA3295D30}" presName="txShp" presStyleLbl="node1" presStyleIdx="1" presStyleCnt="5" custScaleX="147111" custLinFactY="-34310" custLinFactNeighborX="-46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9BD40-E2C4-46C5-AC16-2BFD90A82CE1}" type="pres">
      <dgm:prSet presAssocID="{2321A16C-C21D-4F15-9A64-4AC85AA8F471}" presName="spacing" presStyleCnt="0"/>
      <dgm:spPr/>
    </dgm:pt>
    <dgm:pt modelId="{D017CE5E-9038-4609-90A2-7696841F8016}" type="pres">
      <dgm:prSet presAssocID="{C0590ACA-583E-45CD-9F76-278957B22B98}" presName="composite" presStyleCnt="0"/>
      <dgm:spPr/>
    </dgm:pt>
    <dgm:pt modelId="{A0D05EB5-9ACF-4F08-B643-C7082D54F85E}" type="pres">
      <dgm:prSet presAssocID="{C0590ACA-583E-45CD-9F76-278957B22B98}" presName="imgShp" presStyleLbl="fgImgPlace1" presStyleIdx="2" presStyleCnt="5" custLinFactNeighborX="-32497" custLinFactNeighborY="94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0958990-E4E6-4FBA-BB7E-4973A6C74F49}" type="pres">
      <dgm:prSet presAssocID="{C0590ACA-583E-45CD-9F76-278957B22B98}" presName="txShp" presStyleLbl="node1" presStyleIdx="2" presStyleCnt="5" custScaleX="143828" custLinFactNeighborX="945" custLinFactNeighborY="1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D478E-D58C-4384-A00C-9EAD643B5CB8}" type="pres">
      <dgm:prSet presAssocID="{4C22367F-259A-4C4A-B6CC-60951DEF762A}" presName="spacing" presStyleCnt="0"/>
      <dgm:spPr/>
    </dgm:pt>
    <dgm:pt modelId="{147FEC76-D294-421C-BA11-72A8866884BC}" type="pres">
      <dgm:prSet presAssocID="{DE8984F2-DF60-4E48-9420-B19701E39F52}" presName="composite" presStyleCnt="0"/>
      <dgm:spPr/>
    </dgm:pt>
    <dgm:pt modelId="{611A33D4-1877-4C1A-A5BE-ECA451EE37A2}" type="pres">
      <dgm:prSet presAssocID="{DE8984F2-DF60-4E48-9420-B19701E39F52}" presName="imgShp" presStyleLbl="fgImgPlace1" presStyleIdx="3" presStyleCnt="5" custLinFactNeighborX="-33262" custLinFactNeighborY="-448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F6C276F-6A2D-4FA4-8DBF-3DC5FFC3939E}" type="pres">
      <dgm:prSet presAssocID="{DE8984F2-DF60-4E48-9420-B19701E39F52}" presName="txShp" presStyleLbl="node1" presStyleIdx="3" presStyleCnt="5" custScaleX="144353" custLinFactNeighborX="1415" custLinFactNeighborY="-6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39403-0A73-49F4-9774-977EAC552AD5}" type="pres">
      <dgm:prSet presAssocID="{4DE82D08-3B61-4D61-88A7-399CD37F4009}" presName="spacing" presStyleCnt="0"/>
      <dgm:spPr/>
    </dgm:pt>
    <dgm:pt modelId="{AB4CA5F2-304F-4A7D-B34C-7E138A14701F}" type="pres">
      <dgm:prSet presAssocID="{01780BD7-F562-475E-BE59-7BD3A378B72B}" presName="composite" presStyleCnt="0"/>
      <dgm:spPr/>
    </dgm:pt>
    <dgm:pt modelId="{C7633679-94BA-4444-A5A0-CD3452DB464F}" type="pres">
      <dgm:prSet presAssocID="{01780BD7-F562-475E-BE59-7BD3A378B72B}" presName="imgShp" presStyleLbl="fgImgPlace1" presStyleIdx="4" presStyleCnt="5" custScaleX="106486" custScaleY="103743" custLinFactNeighborX="-24009" custLinFactNeighborY="-1412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68E9CB6-47BC-4EAB-9783-BE7E7982F29F}" type="pres">
      <dgm:prSet presAssocID="{01780BD7-F562-475E-BE59-7BD3A378B72B}" presName="txShp" presStyleLbl="node1" presStyleIdx="4" presStyleCnt="5" custScaleX="145545" custScaleY="102289" custLinFactNeighborX="-596" custLinFactNeighborY="-14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287AB-63F4-4B96-830F-1D21C448D4AC}" srcId="{D332CF56-65E9-47AD-9E63-FEC75D6D6C7D}" destId="{DE8984F2-DF60-4E48-9420-B19701E39F52}" srcOrd="3" destOrd="0" parTransId="{D6EF4A61-61AD-4412-A30D-135D16F084CC}" sibTransId="{4DE82D08-3B61-4D61-88A7-399CD37F4009}"/>
    <dgm:cxn modelId="{FBB46045-B34A-4AA4-87B5-9A0C93F186DC}" type="presOf" srcId="{C0590ACA-583E-45CD-9F76-278957B22B98}" destId="{60958990-E4E6-4FBA-BB7E-4973A6C74F49}" srcOrd="0" destOrd="0" presId="urn:microsoft.com/office/officeart/2005/8/layout/vList3#1"/>
    <dgm:cxn modelId="{C7B0D118-DC61-4D44-8BF7-CF11ED25BA19}" type="presOf" srcId="{DE8984F2-DF60-4E48-9420-B19701E39F52}" destId="{AF6C276F-6A2D-4FA4-8DBF-3DC5FFC3939E}" srcOrd="0" destOrd="0" presId="urn:microsoft.com/office/officeart/2005/8/layout/vList3#1"/>
    <dgm:cxn modelId="{EE05ACD7-6E4D-473B-9A49-D34F36618670}" type="presOf" srcId="{79624096-B754-4F15-BC3A-E1EDA3295D30}" destId="{3CC52B8F-AE15-4DD9-9964-9CAC7B94B040}" srcOrd="0" destOrd="0" presId="urn:microsoft.com/office/officeart/2005/8/layout/vList3#1"/>
    <dgm:cxn modelId="{4BB77AD8-EBE6-4B80-A284-39C605486C42}" srcId="{D332CF56-65E9-47AD-9E63-FEC75D6D6C7D}" destId="{C0590ACA-583E-45CD-9F76-278957B22B98}" srcOrd="2" destOrd="0" parTransId="{A2870092-3F82-4AD1-B0E1-CAFC610A2572}" sibTransId="{4C22367F-259A-4C4A-B6CC-60951DEF762A}"/>
    <dgm:cxn modelId="{0C1B5A6D-F1C5-4A1F-95B7-89F7A46ED96C}" srcId="{D332CF56-65E9-47AD-9E63-FEC75D6D6C7D}" destId="{01780BD7-F562-475E-BE59-7BD3A378B72B}" srcOrd="4" destOrd="0" parTransId="{B3485E63-CF77-446F-A5A2-CB1EDD5046A3}" sibTransId="{FDF56714-4AD0-4716-A4AF-8614A1C5593D}"/>
    <dgm:cxn modelId="{C29ECF9E-AA32-4888-90DD-1EF30774BAF2}" type="presOf" srcId="{2981B6CD-54B1-4459-992F-26C8ADD287AE}" destId="{E56DCE26-885D-421D-BBB2-DBE3A988CE2A}" srcOrd="0" destOrd="0" presId="urn:microsoft.com/office/officeart/2005/8/layout/vList3#1"/>
    <dgm:cxn modelId="{A08F0D25-8C16-47AC-869F-5D67F59CCAE9}" srcId="{D332CF56-65E9-47AD-9E63-FEC75D6D6C7D}" destId="{2981B6CD-54B1-4459-992F-26C8ADD287AE}" srcOrd="0" destOrd="0" parTransId="{3B0CDA66-8EBD-4D58-B733-44E59058A70D}" sibTransId="{35683AE3-69AC-4215-B5E7-0EA60ACE2B1F}"/>
    <dgm:cxn modelId="{70BA5F76-1ECC-4BAD-AB7D-FE4E5CF6C814}" srcId="{D332CF56-65E9-47AD-9E63-FEC75D6D6C7D}" destId="{79624096-B754-4F15-BC3A-E1EDA3295D30}" srcOrd="1" destOrd="0" parTransId="{4DC4A03C-65DE-46AA-A64A-CC617C1AD64B}" sibTransId="{2321A16C-C21D-4F15-9A64-4AC85AA8F471}"/>
    <dgm:cxn modelId="{68CC7419-AD2B-4CF9-9E6B-9C49931C09CB}" type="presOf" srcId="{01780BD7-F562-475E-BE59-7BD3A378B72B}" destId="{C68E9CB6-47BC-4EAB-9783-BE7E7982F29F}" srcOrd="0" destOrd="0" presId="urn:microsoft.com/office/officeart/2005/8/layout/vList3#1"/>
    <dgm:cxn modelId="{B7E4F5B2-FFAB-432F-89C5-D511A4F7A375}" type="presOf" srcId="{D332CF56-65E9-47AD-9E63-FEC75D6D6C7D}" destId="{A17EC871-1095-468E-9C26-9CABF67315F9}" srcOrd="0" destOrd="0" presId="urn:microsoft.com/office/officeart/2005/8/layout/vList3#1"/>
    <dgm:cxn modelId="{974B9E4B-D933-4733-8607-8DA82025E5EC}" type="presParOf" srcId="{A17EC871-1095-468E-9C26-9CABF67315F9}" destId="{A28EFFC6-2306-4414-807F-C2823E861DDB}" srcOrd="0" destOrd="0" presId="urn:microsoft.com/office/officeart/2005/8/layout/vList3#1"/>
    <dgm:cxn modelId="{F3FD5D56-DA81-4710-9F18-E8B6937B0F0B}" type="presParOf" srcId="{A28EFFC6-2306-4414-807F-C2823E861DDB}" destId="{47ED84A3-BA31-43D3-9375-9B7FD85E049A}" srcOrd="0" destOrd="0" presId="urn:microsoft.com/office/officeart/2005/8/layout/vList3#1"/>
    <dgm:cxn modelId="{CC9AAA4B-DAD2-430D-9BB0-D8E4DC0E52FA}" type="presParOf" srcId="{A28EFFC6-2306-4414-807F-C2823E861DDB}" destId="{E56DCE26-885D-421D-BBB2-DBE3A988CE2A}" srcOrd="1" destOrd="0" presId="urn:microsoft.com/office/officeart/2005/8/layout/vList3#1"/>
    <dgm:cxn modelId="{0E205C14-3740-49DE-9600-0812F68A342A}" type="presParOf" srcId="{A17EC871-1095-468E-9C26-9CABF67315F9}" destId="{65BA2E2F-61E3-4053-B75E-62751E9C2940}" srcOrd="1" destOrd="0" presId="urn:microsoft.com/office/officeart/2005/8/layout/vList3#1"/>
    <dgm:cxn modelId="{62E5C5C5-53E1-4257-B9C9-0D0B29F7D640}" type="presParOf" srcId="{A17EC871-1095-468E-9C26-9CABF67315F9}" destId="{E5B10791-CFF8-4288-B96E-4524E71B61A9}" srcOrd="2" destOrd="0" presId="urn:microsoft.com/office/officeart/2005/8/layout/vList3#1"/>
    <dgm:cxn modelId="{4C3C1822-4E1A-4F86-BE28-B86B66F017EC}" type="presParOf" srcId="{E5B10791-CFF8-4288-B96E-4524E71B61A9}" destId="{9D27D99F-C3B0-475B-BF99-48207FDC88B2}" srcOrd="0" destOrd="0" presId="urn:microsoft.com/office/officeart/2005/8/layout/vList3#1"/>
    <dgm:cxn modelId="{B564C371-12E8-4E84-AB5A-770724ECC8D4}" type="presParOf" srcId="{E5B10791-CFF8-4288-B96E-4524E71B61A9}" destId="{3CC52B8F-AE15-4DD9-9964-9CAC7B94B040}" srcOrd="1" destOrd="0" presId="urn:microsoft.com/office/officeart/2005/8/layout/vList3#1"/>
    <dgm:cxn modelId="{03577C71-F1D3-4781-A3C3-6C8719440906}" type="presParOf" srcId="{A17EC871-1095-468E-9C26-9CABF67315F9}" destId="{1C89BD40-E2C4-46C5-AC16-2BFD90A82CE1}" srcOrd="3" destOrd="0" presId="urn:microsoft.com/office/officeart/2005/8/layout/vList3#1"/>
    <dgm:cxn modelId="{F008F102-2AF3-4398-8DCB-50E21EA7E473}" type="presParOf" srcId="{A17EC871-1095-468E-9C26-9CABF67315F9}" destId="{D017CE5E-9038-4609-90A2-7696841F8016}" srcOrd="4" destOrd="0" presId="urn:microsoft.com/office/officeart/2005/8/layout/vList3#1"/>
    <dgm:cxn modelId="{51314745-1644-4B74-85CE-91AFA4A6935B}" type="presParOf" srcId="{D017CE5E-9038-4609-90A2-7696841F8016}" destId="{A0D05EB5-9ACF-4F08-B643-C7082D54F85E}" srcOrd="0" destOrd="0" presId="urn:microsoft.com/office/officeart/2005/8/layout/vList3#1"/>
    <dgm:cxn modelId="{116DD275-8C29-44C1-8546-FA94D17351BA}" type="presParOf" srcId="{D017CE5E-9038-4609-90A2-7696841F8016}" destId="{60958990-E4E6-4FBA-BB7E-4973A6C74F49}" srcOrd="1" destOrd="0" presId="urn:microsoft.com/office/officeart/2005/8/layout/vList3#1"/>
    <dgm:cxn modelId="{2D1854E3-373C-41FD-AB78-4C51F1D8ABC2}" type="presParOf" srcId="{A17EC871-1095-468E-9C26-9CABF67315F9}" destId="{EFBD478E-D58C-4384-A00C-9EAD643B5CB8}" srcOrd="5" destOrd="0" presId="urn:microsoft.com/office/officeart/2005/8/layout/vList3#1"/>
    <dgm:cxn modelId="{B51FFFF3-6A01-4B52-8902-D49A228DF8FF}" type="presParOf" srcId="{A17EC871-1095-468E-9C26-9CABF67315F9}" destId="{147FEC76-D294-421C-BA11-72A8866884BC}" srcOrd="6" destOrd="0" presId="urn:microsoft.com/office/officeart/2005/8/layout/vList3#1"/>
    <dgm:cxn modelId="{70C8F690-8BA8-41F8-A194-9474736DC42E}" type="presParOf" srcId="{147FEC76-D294-421C-BA11-72A8866884BC}" destId="{611A33D4-1877-4C1A-A5BE-ECA451EE37A2}" srcOrd="0" destOrd="0" presId="urn:microsoft.com/office/officeart/2005/8/layout/vList3#1"/>
    <dgm:cxn modelId="{DB4D8DD9-51F9-4023-8945-E87BE4A87499}" type="presParOf" srcId="{147FEC76-D294-421C-BA11-72A8866884BC}" destId="{AF6C276F-6A2D-4FA4-8DBF-3DC5FFC3939E}" srcOrd="1" destOrd="0" presId="urn:microsoft.com/office/officeart/2005/8/layout/vList3#1"/>
    <dgm:cxn modelId="{525DE16A-325F-45E9-AFC5-3DCD477F1F87}" type="presParOf" srcId="{A17EC871-1095-468E-9C26-9CABF67315F9}" destId="{1A339403-0A73-49F4-9774-977EAC552AD5}" srcOrd="7" destOrd="0" presId="urn:microsoft.com/office/officeart/2005/8/layout/vList3#1"/>
    <dgm:cxn modelId="{432D4D22-CFCD-49C4-97FE-C6B22BAEC5A9}" type="presParOf" srcId="{A17EC871-1095-468E-9C26-9CABF67315F9}" destId="{AB4CA5F2-304F-4A7D-B34C-7E138A14701F}" srcOrd="8" destOrd="0" presId="urn:microsoft.com/office/officeart/2005/8/layout/vList3#1"/>
    <dgm:cxn modelId="{F988542F-D0D6-4A45-BED5-954993EFF933}" type="presParOf" srcId="{AB4CA5F2-304F-4A7D-B34C-7E138A14701F}" destId="{C7633679-94BA-4444-A5A0-CD3452DB464F}" srcOrd="0" destOrd="0" presId="urn:microsoft.com/office/officeart/2005/8/layout/vList3#1"/>
    <dgm:cxn modelId="{F843E4F6-CA42-4E32-AA30-0713DFACE657}" type="presParOf" srcId="{AB4CA5F2-304F-4A7D-B34C-7E138A14701F}" destId="{C68E9CB6-47BC-4EAB-9783-BE7E7982F29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C7CC2-4639-41F0-BB9C-AE5325354BF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D08321-8C53-4D7B-AC87-E611F6DFB74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Bookman Old Style" panose="02050604050505020204" pitchFamily="18" charset="0"/>
            </a:rPr>
            <a:t>группа полного дня  – </a:t>
          </a:r>
          <a:r>
            <a:rPr lang="ru-RU" sz="1400" dirty="0">
              <a:solidFill>
                <a:schemeClr val="tx1"/>
              </a:solidFill>
              <a:latin typeface="Bookman Old Style" panose="02050604050505020204" pitchFamily="18" charset="0"/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</a:p>
      </dgm:t>
    </dgm:pt>
    <dgm:pt modelId="{71B3E9D0-3323-4000-AF5F-9B28C3A22C67}" type="parTrans" cxnId="{4EB4C6AA-F43B-4A0C-844F-27326BB769DB}">
      <dgm:prSet/>
      <dgm:spPr/>
      <dgm:t>
        <a:bodyPr/>
        <a:lstStyle/>
        <a:p>
          <a:endParaRPr lang="ru-RU"/>
        </a:p>
      </dgm:t>
    </dgm:pt>
    <dgm:pt modelId="{8E2937AD-1040-4DDD-8252-2C3C67240823}" type="sibTrans" cxnId="{4EB4C6AA-F43B-4A0C-844F-27326BB769DB}">
      <dgm:prSet/>
      <dgm:spPr/>
      <dgm:t>
        <a:bodyPr/>
        <a:lstStyle/>
        <a:p>
          <a:endParaRPr lang="ru-RU"/>
        </a:p>
      </dgm:t>
    </dgm:pt>
    <dgm:pt modelId="{871D47DD-938F-433F-AFEB-83E317F2F7E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>
              <a:latin typeface="Bookman Old Style" panose="02050604050505020204" pitchFamily="18" charset="0"/>
            </a:rPr>
            <a:t>На период ожидания  группы полного дня </a:t>
          </a:r>
        </a:p>
        <a:p>
          <a:pPr rtl="0"/>
          <a:r>
            <a:rPr lang="ru-RU" sz="1400" b="1" dirty="0">
              <a:latin typeface="Bookman Old Style" panose="02050604050505020204" pitchFamily="18" charset="0"/>
            </a:rPr>
            <a:t>группа кратковременного пребывания</a:t>
          </a:r>
          <a:r>
            <a:rPr lang="ru-RU" sz="1400" dirty="0">
              <a:latin typeface="Bookman Old Style" panose="02050604050505020204" pitchFamily="18" charset="0"/>
            </a:rPr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dirty="0">
              <a:latin typeface="Bookman Old Style" panose="02050604050505020204" pitchFamily="18" charset="0"/>
            </a:rPr>
            <a:t> </a:t>
          </a:r>
          <a:r>
            <a:rPr lang="ru-RU" sz="1400" dirty="0">
              <a:latin typeface="Bookman Old Style" panose="02050604050505020204" pitchFamily="18" charset="0"/>
            </a:rPr>
            <a:t>  </a:t>
          </a:r>
        </a:p>
        <a:p>
          <a:pPr rtl="0"/>
          <a:r>
            <a:rPr lang="ru-RU" sz="1400" dirty="0" smtClean="0">
              <a:latin typeface="Bookman Old Style" panose="02050604050505020204" pitchFamily="18" charset="0"/>
            </a:rPr>
            <a:t>для </a:t>
          </a:r>
          <a:r>
            <a:rPr lang="ru-RU" sz="1400" dirty="0">
              <a:latin typeface="Bookman Old Style" panose="02050604050505020204" pitchFamily="18" charset="0"/>
            </a:rPr>
            <a:t>детей от 1 года до 2 лет</a:t>
          </a:r>
        </a:p>
      </dgm:t>
    </dgm:pt>
    <dgm:pt modelId="{868E9808-A07A-439E-97DF-2A7CB9072E8D}" type="parTrans" cxnId="{4C900AB2-8C42-41E3-8ADC-0ECF86AADE09}">
      <dgm:prSet/>
      <dgm:spPr/>
      <dgm:t>
        <a:bodyPr/>
        <a:lstStyle/>
        <a:p>
          <a:endParaRPr lang="ru-RU"/>
        </a:p>
      </dgm:t>
    </dgm:pt>
    <dgm:pt modelId="{1C5D254E-1E79-4729-AF8D-43618DC81EAF}" type="sibTrans" cxnId="{4C900AB2-8C42-41E3-8ADC-0ECF86AADE09}">
      <dgm:prSet/>
      <dgm:spPr/>
      <dgm:t>
        <a:bodyPr/>
        <a:lstStyle/>
        <a:p>
          <a:endParaRPr lang="ru-RU"/>
        </a:p>
      </dgm:t>
    </dgm:pt>
    <dgm:pt modelId="{001E1615-038C-4A6C-BB71-95C67D105DA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Bookman Old Style" panose="02050604050505020204" pitchFamily="18" charset="0"/>
            </a:rPr>
            <a:t>Вариативные формы </a:t>
          </a:r>
          <a:endParaRPr lang="ru-RU" sz="1400" b="1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rtl="0"/>
          <a:r>
            <a:rPr lang="ru-RU" sz="14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дошкольного </a:t>
          </a:r>
          <a:r>
            <a:rPr lang="ru-RU" sz="1400" b="1" dirty="0">
              <a:solidFill>
                <a:schemeClr val="tx1"/>
              </a:solidFill>
              <a:latin typeface="Bookman Old Style" panose="02050604050505020204" pitchFamily="18" charset="0"/>
            </a:rPr>
            <a:t>образования </a:t>
          </a:r>
        </a:p>
        <a:p>
          <a:pPr rtl="0"/>
          <a:r>
            <a:rPr lang="ru-RU" sz="1400" dirty="0" smtClean="0">
              <a:solidFill>
                <a:schemeClr val="tx1"/>
              </a:solidFill>
              <a:latin typeface="Bookman Old Style" panose="02050604050505020204" pitchFamily="18" charset="0"/>
            </a:rPr>
            <a:t>для </a:t>
          </a:r>
          <a:r>
            <a:rPr lang="ru-RU" sz="1400" dirty="0">
              <a:solidFill>
                <a:schemeClr val="tx1"/>
              </a:solidFill>
              <a:latin typeface="Bookman Old Style" panose="02050604050505020204" pitchFamily="18" charset="0"/>
            </a:rPr>
            <a:t>детей от 0 до 2 лет</a:t>
          </a:r>
        </a:p>
      </dgm:t>
    </dgm:pt>
    <dgm:pt modelId="{78AD21D1-ACC4-40D2-8C59-2F1BEA290DC9}" type="sibTrans" cxnId="{5F0130D4-45A9-4E9C-B404-63BEE5289A6E}">
      <dgm:prSet/>
      <dgm:spPr/>
      <dgm:t>
        <a:bodyPr/>
        <a:lstStyle/>
        <a:p>
          <a:endParaRPr lang="ru-RU"/>
        </a:p>
      </dgm:t>
    </dgm:pt>
    <dgm:pt modelId="{97F8B19F-CA96-45F7-B02F-FED377918C03}" type="parTrans" cxnId="{5F0130D4-45A9-4E9C-B404-63BEE5289A6E}">
      <dgm:prSet/>
      <dgm:spPr/>
      <dgm:t>
        <a:bodyPr/>
        <a:lstStyle/>
        <a:p>
          <a:endParaRPr lang="ru-RU"/>
        </a:p>
      </dgm:t>
    </dgm:pt>
    <dgm:pt modelId="{80F13951-6078-4874-BB06-FB8DE611F3A6}" type="pres">
      <dgm:prSet presAssocID="{C72C7CC2-4639-41F0-BB9C-AE5325354BF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6A4312-508B-45AE-80C9-175EBCEAF363}" type="pres">
      <dgm:prSet presAssocID="{C72C7CC2-4639-41F0-BB9C-AE5325354BFB}" presName="cycle" presStyleCnt="0"/>
      <dgm:spPr/>
    </dgm:pt>
    <dgm:pt modelId="{13A012B2-6741-47A3-AF25-95B903B85A71}" type="pres">
      <dgm:prSet presAssocID="{C72C7CC2-4639-41F0-BB9C-AE5325354BFB}" presName="centerShape" presStyleCnt="0"/>
      <dgm:spPr/>
    </dgm:pt>
    <dgm:pt modelId="{E832125F-D24D-46B3-A475-839AEF33BDB2}" type="pres">
      <dgm:prSet presAssocID="{C72C7CC2-4639-41F0-BB9C-AE5325354BFB}" presName="connSite" presStyleLbl="node1" presStyleIdx="0" presStyleCnt="4"/>
      <dgm:spPr/>
    </dgm:pt>
    <dgm:pt modelId="{1708EF80-F2A7-4306-8538-CDDF6883781C}" type="pres">
      <dgm:prSet presAssocID="{C72C7CC2-4639-41F0-BB9C-AE5325354BFB}" presName="visible" presStyleLbl="node1" presStyleIdx="0" presStyleCnt="4" custScaleX="118509" custScaleY="117779" custLinFactNeighborX="14670" custLinFactNeighborY="-222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C47062-A857-436E-B9CE-5F50CCB50B91}" type="pres">
      <dgm:prSet presAssocID="{71B3E9D0-3323-4000-AF5F-9B28C3A22C6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11C32A8-94AB-4C9F-A3C9-6AC89B01AC36}" type="pres">
      <dgm:prSet presAssocID="{8DD08321-8C53-4D7B-AC87-E611F6DFB740}" presName="node" presStyleCnt="0"/>
      <dgm:spPr/>
    </dgm:pt>
    <dgm:pt modelId="{4575DC90-76B6-4DE9-A202-AD888E5D1F2B}" type="pres">
      <dgm:prSet presAssocID="{8DD08321-8C53-4D7B-AC87-E611F6DFB740}" presName="parentNode" presStyleLbl="node1" presStyleIdx="1" presStyleCnt="4" custScaleX="432916" custScaleY="134289" custLinFactX="100000" custLinFactNeighborX="164033" custLinFactNeighborY="16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CFD17-E895-4484-A584-8F425159FBBD}" type="pres">
      <dgm:prSet presAssocID="{8DD08321-8C53-4D7B-AC87-E611F6DFB740}" presName="childNode" presStyleLbl="revTx" presStyleIdx="0" presStyleCnt="0">
        <dgm:presLayoutVars>
          <dgm:bulletEnabled val="1"/>
        </dgm:presLayoutVars>
      </dgm:prSet>
      <dgm:spPr/>
    </dgm:pt>
    <dgm:pt modelId="{3FF071E0-917B-4756-9615-D8DF5A7D8908}" type="pres">
      <dgm:prSet presAssocID="{868E9808-A07A-439E-97DF-2A7CB9072E8D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DEC1475-D068-40EC-AAEF-5AC391C51A42}" type="pres">
      <dgm:prSet presAssocID="{871D47DD-938F-433F-AFEB-83E317F2F7E8}" presName="node" presStyleCnt="0"/>
      <dgm:spPr/>
    </dgm:pt>
    <dgm:pt modelId="{80F0FDFA-FFBC-4D4B-9E67-F2C7E2DF16F3}" type="pres">
      <dgm:prSet presAssocID="{871D47DD-938F-433F-AFEB-83E317F2F7E8}" presName="parentNode" presStyleLbl="node1" presStyleIdx="2" presStyleCnt="4" custScaleX="458764" custScaleY="179586" custLinFactX="100000" custLinFactNeighborX="106807" custLinFactNeighborY="89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73C8F-D5B8-452A-A14F-293E065D5DBC}" type="pres">
      <dgm:prSet presAssocID="{871D47DD-938F-433F-AFEB-83E317F2F7E8}" presName="childNode" presStyleLbl="revTx" presStyleIdx="0" presStyleCnt="0">
        <dgm:presLayoutVars>
          <dgm:bulletEnabled val="1"/>
        </dgm:presLayoutVars>
      </dgm:prSet>
      <dgm:spPr/>
    </dgm:pt>
    <dgm:pt modelId="{F9C520EA-3003-4418-8795-D9C8E5DD4CBC}" type="pres">
      <dgm:prSet presAssocID="{97F8B19F-CA96-45F7-B02F-FED377918C0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E7F350CE-7E35-4BD7-8ED7-69F26F62CB84}" type="pres">
      <dgm:prSet presAssocID="{001E1615-038C-4A6C-BB71-95C67D105DA5}" presName="node" presStyleCnt="0"/>
      <dgm:spPr/>
    </dgm:pt>
    <dgm:pt modelId="{6293C134-88CE-4CCC-9644-650C78D0BC7E}" type="pres">
      <dgm:prSet presAssocID="{001E1615-038C-4A6C-BB71-95C67D105DA5}" presName="parentNode" presStyleLbl="node1" presStyleIdx="3" presStyleCnt="4" custScaleX="357208" custScaleY="114726" custLinFactNeighborX="40164" custLinFactNeighborY="-140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C1356-3756-4A21-A6C0-782F97C39C8E}" type="pres">
      <dgm:prSet presAssocID="{001E1615-038C-4A6C-BB71-95C67D105DA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F0130D4-45A9-4E9C-B404-63BEE5289A6E}" srcId="{C72C7CC2-4639-41F0-BB9C-AE5325354BFB}" destId="{001E1615-038C-4A6C-BB71-95C67D105DA5}" srcOrd="2" destOrd="0" parTransId="{97F8B19F-CA96-45F7-B02F-FED377918C03}" sibTransId="{78AD21D1-ACC4-40D2-8C59-2F1BEA290DC9}"/>
    <dgm:cxn modelId="{6FEB49BA-B127-4860-8C53-21ABE51D1798}" type="presOf" srcId="{871D47DD-938F-433F-AFEB-83E317F2F7E8}" destId="{80F0FDFA-FFBC-4D4B-9E67-F2C7E2DF16F3}" srcOrd="0" destOrd="0" presId="urn:microsoft.com/office/officeart/2005/8/layout/radial2"/>
    <dgm:cxn modelId="{C5C63E8D-7450-452E-A492-F3A651EE05AA}" type="presOf" srcId="{001E1615-038C-4A6C-BB71-95C67D105DA5}" destId="{6293C134-88CE-4CCC-9644-650C78D0BC7E}" srcOrd="0" destOrd="0" presId="urn:microsoft.com/office/officeart/2005/8/layout/radial2"/>
    <dgm:cxn modelId="{96A402B0-50A0-406A-B989-6948DC01DA9B}" type="presOf" srcId="{97F8B19F-CA96-45F7-B02F-FED377918C03}" destId="{F9C520EA-3003-4418-8795-D9C8E5DD4CBC}" srcOrd="0" destOrd="0" presId="urn:microsoft.com/office/officeart/2005/8/layout/radial2"/>
    <dgm:cxn modelId="{E346CC72-5C90-4611-9BB9-358E9C820B24}" type="presOf" srcId="{71B3E9D0-3323-4000-AF5F-9B28C3A22C67}" destId="{E6C47062-A857-436E-B9CE-5F50CCB50B91}" srcOrd="0" destOrd="0" presId="urn:microsoft.com/office/officeart/2005/8/layout/radial2"/>
    <dgm:cxn modelId="{92ECA870-45EE-4158-98B1-0527E126DDD4}" type="presOf" srcId="{8DD08321-8C53-4D7B-AC87-E611F6DFB740}" destId="{4575DC90-76B6-4DE9-A202-AD888E5D1F2B}" srcOrd="0" destOrd="0" presId="urn:microsoft.com/office/officeart/2005/8/layout/radial2"/>
    <dgm:cxn modelId="{EC68CCE5-FF18-456F-A9C6-614D1DA65065}" type="presOf" srcId="{C72C7CC2-4639-41F0-BB9C-AE5325354BFB}" destId="{80F13951-6078-4874-BB06-FB8DE611F3A6}" srcOrd="0" destOrd="0" presId="urn:microsoft.com/office/officeart/2005/8/layout/radial2"/>
    <dgm:cxn modelId="{E2A4CF0E-0253-4203-81DA-1C03334924F8}" type="presOf" srcId="{868E9808-A07A-439E-97DF-2A7CB9072E8D}" destId="{3FF071E0-917B-4756-9615-D8DF5A7D8908}" srcOrd="0" destOrd="0" presId="urn:microsoft.com/office/officeart/2005/8/layout/radial2"/>
    <dgm:cxn modelId="{4C900AB2-8C42-41E3-8ADC-0ECF86AADE09}" srcId="{C72C7CC2-4639-41F0-BB9C-AE5325354BFB}" destId="{871D47DD-938F-433F-AFEB-83E317F2F7E8}" srcOrd="1" destOrd="0" parTransId="{868E9808-A07A-439E-97DF-2A7CB9072E8D}" sibTransId="{1C5D254E-1E79-4729-AF8D-43618DC81EAF}"/>
    <dgm:cxn modelId="{4EB4C6AA-F43B-4A0C-844F-27326BB769DB}" srcId="{C72C7CC2-4639-41F0-BB9C-AE5325354BFB}" destId="{8DD08321-8C53-4D7B-AC87-E611F6DFB740}" srcOrd="0" destOrd="0" parTransId="{71B3E9D0-3323-4000-AF5F-9B28C3A22C67}" sibTransId="{8E2937AD-1040-4DDD-8252-2C3C67240823}"/>
    <dgm:cxn modelId="{D3213DAC-29F4-41A4-9978-FB09AB7B5725}" type="presParOf" srcId="{80F13951-6078-4874-BB06-FB8DE611F3A6}" destId="{6D6A4312-508B-45AE-80C9-175EBCEAF363}" srcOrd="0" destOrd="0" presId="urn:microsoft.com/office/officeart/2005/8/layout/radial2"/>
    <dgm:cxn modelId="{646F7F27-14EE-4A65-8388-5D22317C9EE5}" type="presParOf" srcId="{6D6A4312-508B-45AE-80C9-175EBCEAF363}" destId="{13A012B2-6741-47A3-AF25-95B903B85A71}" srcOrd="0" destOrd="0" presId="urn:microsoft.com/office/officeart/2005/8/layout/radial2"/>
    <dgm:cxn modelId="{F3CF0C58-D2D9-4A0B-BED7-7758414E8D92}" type="presParOf" srcId="{13A012B2-6741-47A3-AF25-95B903B85A71}" destId="{E832125F-D24D-46B3-A475-839AEF33BDB2}" srcOrd="0" destOrd="0" presId="urn:microsoft.com/office/officeart/2005/8/layout/radial2"/>
    <dgm:cxn modelId="{31294B72-177E-4110-8721-276A43A2BF42}" type="presParOf" srcId="{13A012B2-6741-47A3-AF25-95B903B85A71}" destId="{1708EF80-F2A7-4306-8538-CDDF6883781C}" srcOrd="1" destOrd="0" presId="urn:microsoft.com/office/officeart/2005/8/layout/radial2"/>
    <dgm:cxn modelId="{B7060F0E-8B17-4537-A5CA-0C53B2CDC058}" type="presParOf" srcId="{6D6A4312-508B-45AE-80C9-175EBCEAF363}" destId="{E6C47062-A857-436E-B9CE-5F50CCB50B91}" srcOrd="1" destOrd="0" presId="urn:microsoft.com/office/officeart/2005/8/layout/radial2"/>
    <dgm:cxn modelId="{8CB11A5E-B66B-40C8-8DF8-08070DDC62EF}" type="presParOf" srcId="{6D6A4312-508B-45AE-80C9-175EBCEAF363}" destId="{311C32A8-94AB-4C9F-A3C9-6AC89B01AC36}" srcOrd="2" destOrd="0" presId="urn:microsoft.com/office/officeart/2005/8/layout/radial2"/>
    <dgm:cxn modelId="{1AEF3788-1386-4AFC-878E-A83257CD1CDB}" type="presParOf" srcId="{311C32A8-94AB-4C9F-A3C9-6AC89B01AC36}" destId="{4575DC90-76B6-4DE9-A202-AD888E5D1F2B}" srcOrd="0" destOrd="0" presId="urn:microsoft.com/office/officeart/2005/8/layout/radial2"/>
    <dgm:cxn modelId="{9A5AA0C2-B701-4F63-B4FE-71DDB3416B03}" type="presParOf" srcId="{311C32A8-94AB-4C9F-A3C9-6AC89B01AC36}" destId="{780CFD17-E895-4484-A584-8F425159FBBD}" srcOrd="1" destOrd="0" presId="urn:microsoft.com/office/officeart/2005/8/layout/radial2"/>
    <dgm:cxn modelId="{52DA0321-6E1F-49C0-B102-9CEFEBD1005A}" type="presParOf" srcId="{6D6A4312-508B-45AE-80C9-175EBCEAF363}" destId="{3FF071E0-917B-4756-9615-D8DF5A7D8908}" srcOrd="3" destOrd="0" presId="urn:microsoft.com/office/officeart/2005/8/layout/radial2"/>
    <dgm:cxn modelId="{43D8CA91-E8E6-4181-A0E6-C784C0D922A1}" type="presParOf" srcId="{6D6A4312-508B-45AE-80C9-175EBCEAF363}" destId="{9DEC1475-D068-40EC-AAEF-5AC391C51A42}" srcOrd="4" destOrd="0" presId="urn:microsoft.com/office/officeart/2005/8/layout/radial2"/>
    <dgm:cxn modelId="{02BEDC90-44FD-4A74-9A26-37699AE2726D}" type="presParOf" srcId="{9DEC1475-D068-40EC-AAEF-5AC391C51A42}" destId="{80F0FDFA-FFBC-4D4B-9E67-F2C7E2DF16F3}" srcOrd="0" destOrd="0" presId="urn:microsoft.com/office/officeart/2005/8/layout/radial2"/>
    <dgm:cxn modelId="{1D821DEC-C4B1-4BAE-BC17-C69A23255A03}" type="presParOf" srcId="{9DEC1475-D068-40EC-AAEF-5AC391C51A42}" destId="{1F573C8F-D5B8-452A-A14F-293E065D5DBC}" srcOrd="1" destOrd="0" presId="urn:microsoft.com/office/officeart/2005/8/layout/radial2"/>
    <dgm:cxn modelId="{9374BDD2-B0C1-495C-AF19-022BD51747BA}" type="presParOf" srcId="{6D6A4312-508B-45AE-80C9-175EBCEAF363}" destId="{F9C520EA-3003-4418-8795-D9C8E5DD4CBC}" srcOrd="5" destOrd="0" presId="urn:microsoft.com/office/officeart/2005/8/layout/radial2"/>
    <dgm:cxn modelId="{9ECA962C-C409-4C26-8105-DB427449E7B8}" type="presParOf" srcId="{6D6A4312-508B-45AE-80C9-175EBCEAF363}" destId="{E7F350CE-7E35-4BD7-8ED7-69F26F62CB84}" srcOrd="6" destOrd="0" presId="urn:microsoft.com/office/officeart/2005/8/layout/radial2"/>
    <dgm:cxn modelId="{7CBA913C-AEF3-448C-90E6-F67ACA2189B5}" type="presParOf" srcId="{E7F350CE-7E35-4BD7-8ED7-69F26F62CB84}" destId="{6293C134-88CE-4CCC-9644-650C78D0BC7E}" srcOrd="0" destOrd="0" presId="urn:microsoft.com/office/officeart/2005/8/layout/radial2"/>
    <dgm:cxn modelId="{9DBA8559-F1D0-4D45-B91B-16A1DB6204EF}" type="presParOf" srcId="{E7F350CE-7E35-4BD7-8ED7-69F26F62CB84}" destId="{9C8C1356-3756-4A21-A6C0-782F97C39C8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FF7E4-A7D4-4B08-8A8F-210E55661205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069C12-80A3-449E-8FD8-88CA7C7139AB}">
      <dgm:prSet custT="1"/>
      <dgm:spPr>
        <a:solidFill>
          <a:schemeClr val="accent3"/>
        </a:solidFill>
      </dgm:spPr>
      <dgm:t>
        <a:bodyPr/>
        <a:lstStyle/>
        <a:p>
          <a:pPr rtl="0"/>
          <a:endParaRPr lang="ru-RU" sz="2400" b="1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rtl="0"/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Приоритет </a:t>
          </a:r>
        </a:p>
      </dgm:t>
    </dgm:pt>
    <dgm:pt modelId="{512CB8B0-710C-427E-B91D-6D78C1634F70}" type="parTrans" cxnId="{E4527A1A-D72D-4E4A-A750-9C28A3A63094}">
      <dgm:prSet/>
      <dgm:spPr/>
      <dgm:t>
        <a:bodyPr/>
        <a:lstStyle/>
        <a:p>
          <a:endParaRPr lang="ru-RU"/>
        </a:p>
      </dgm:t>
    </dgm:pt>
    <dgm:pt modelId="{2193827F-3927-42FE-A196-BB53D7FF9ECE}" type="sibTrans" cxnId="{E4527A1A-D72D-4E4A-A750-9C28A3A63094}">
      <dgm:prSet/>
      <dgm:spPr/>
      <dgm:t>
        <a:bodyPr/>
        <a:lstStyle/>
        <a:p>
          <a:endParaRPr lang="ru-RU"/>
        </a:p>
      </dgm:t>
    </dgm:pt>
    <dgm:pt modelId="{63FB0273-ADB1-402B-B3A0-8D1BB747C12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Место жительства</a:t>
          </a:r>
        </a:p>
      </dgm:t>
    </dgm:pt>
    <dgm:pt modelId="{8A8181A0-6774-411B-BE1E-7102F7079164}" type="sibTrans" cxnId="{A6CA82C9-ECB2-466F-B4DF-E77157597C47}">
      <dgm:prSet/>
      <dgm:spPr/>
      <dgm:t>
        <a:bodyPr/>
        <a:lstStyle/>
        <a:p>
          <a:endParaRPr lang="ru-RU"/>
        </a:p>
      </dgm:t>
    </dgm:pt>
    <dgm:pt modelId="{27BBCF86-6362-495B-A17B-4DAF2C673D37}" type="parTrans" cxnId="{A6CA82C9-ECB2-466F-B4DF-E77157597C47}">
      <dgm:prSet/>
      <dgm:spPr/>
      <dgm:t>
        <a:bodyPr/>
        <a:lstStyle/>
        <a:p>
          <a:endParaRPr lang="ru-RU"/>
        </a:p>
      </dgm:t>
    </dgm:pt>
    <dgm:pt modelId="{381C1FC5-00E6-4B54-A8C9-A8FDC0102B61}">
      <dgm:prSet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Bookman Old Style" panose="02050604050505020204" pitchFamily="18" charset="0"/>
            </a:rPr>
            <a:t>Свободные места</a:t>
          </a:r>
        </a:p>
      </dgm:t>
    </dgm:pt>
    <dgm:pt modelId="{769BFB1A-9E9A-4996-9275-C883D2ED6B1E}" type="parTrans" cxnId="{8675A0D0-FD64-4883-A6D0-D15D9B6DE5CC}">
      <dgm:prSet/>
      <dgm:spPr/>
      <dgm:t>
        <a:bodyPr/>
        <a:lstStyle/>
        <a:p>
          <a:endParaRPr lang="ru-RU"/>
        </a:p>
      </dgm:t>
    </dgm:pt>
    <dgm:pt modelId="{EC428F15-471B-4BA2-9505-DD8833BA83E5}" type="sibTrans" cxnId="{8675A0D0-FD64-4883-A6D0-D15D9B6DE5CC}">
      <dgm:prSet/>
      <dgm:spPr/>
      <dgm:t>
        <a:bodyPr/>
        <a:lstStyle/>
        <a:p>
          <a:endParaRPr lang="ru-RU"/>
        </a:p>
      </dgm:t>
    </dgm:pt>
    <dgm:pt modelId="{8F1494A5-AE93-439A-AAB7-CB55249DEFD8}" type="pres">
      <dgm:prSet presAssocID="{235FF7E4-A7D4-4B08-8A8F-210E5566120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786195-912D-48E3-8982-AD10DD18280F}" type="pres">
      <dgm:prSet presAssocID="{235FF7E4-A7D4-4B08-8A8F-210E55661205}" presName="comp1" presStyleCnt="0"/>
      <dgm:spPr/>
    </dgm:pt>
    <dgm:pt modelId="{28B9EB2F-B3E8-4E41-B244-B120091ACB7C}" type="pres">
      <dgm:prSet presAssocID="{235FF7E4-A7D4-4B08-8A8F-210E55661205}" presName="circle1" presStyleLbl="node1" presStyleIdx="0" presStyleCnt="3" custScaleX="178583" custScaleY="85454" custLinFactNeighborX="5973" custLinFactNeighborY="6136"/>
      <dgm:spPr/>
      <dgm:t>
        <a:bodyPr/>
        <a:lstStyle/>
        <a:p>
          <a:endParaRPr lang="ru-RU"/>
        </a:p>
      </dgm:t>
    </dgm:pt>
    <dgm:pt modelId="{2A86ECEC-53AC-4249-84A3-E0487FB60550}" type="pres">
      <dgm:prSet presAssocID="{235FF7E4-A7D4-4B08-8A8F-210E5566120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115F9-DAAB-4227-96E4-A05093DD55AA}" type="pres">
      <dgm:prSet presAssocID="{235FF7E4-A7D4-4B08-8A8F-210E55661205}" presName="comp2" presStyleCnt="0"/>
      <dgm:spPr/>
    </dgm:pt>
    <dgm:pt modelId="{45DADE2D-5FDC-4431-B470-00862C289052}" type="pres">
      <dgm:prSet presAssocID="{235FF7E4-A7D4-4B08-8A8F-210E55661205}" presName="circle2" presStyleLbl="node1" presStyleIdx="1" presStyleCnt="3" custScaleX="168609" custScaleY="84242" custLinFactNeighborX="7941" custLinFactNeighborY="7273"/>
      <dgm:spPr/>
      <dgm:t>
        <a:bodyPr/>
        <a:lstStyle/>
        <a:p>
          <a:endParaRPr lang="ru-RU"/>
        </a:p>
      </dgm:t>
    </dgm:pt>
    <dgm:pt modelId="{8CC8C4D1-A130-42ED-80C6-8E543CFB04BE}" type="pres">
      <dgm:prSet presAssocID="{235FF7E4-A7D4-4B08-8A8F-210E5566120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12FD9-F05A-4B5A-BC19-9E788158C0E2}" type="pres">
      <dgm:prSet presAssocID="{235FF7E4-A7D4-4B08-8A8F-210E55661205}" presName="comp3" presStyleCnt="0"/>
      <dgm:spPr/>
    </dgm:pt>
    <dgm:pt modelId="{0E191671-1926-438A-ACD6-511655DD2D12}" type="pres">
      <dgm:prSet presAssocID="{235FF7E4-A7D4-4B08-8A8F-210E55661205}" presName="circle3" presStyleLbl="node1" presStyleIdx="2" presStyleCnt="3" custScaleX="173033" custScaleY="70909" custLinFactNeighborX="17806" custLinFactNeighborY="12727"/>
      <dgm:spPr/>
      <dgm:t>
        <a:bodyPr/>
        <a:lstStyle/>
        <a:p>
          <a:endParaRPr lang="ru-RU"/>
        </a:p>
      </dgm:t>
    </dgm:pt>
    <dgm:pt modelId="{C3A8048E-AE73-4F98-B1CE-E8B3879793CC}" type="pres">
      <dgm:prSet presAssocID="{235FF7E4-A7D4-4B08-8A8F-210E5566120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27A1A-D72D-4E4A-A750-9C28A3A63094}" srcId="{235FF7E4-A7D4-4B08-8A8F-210E55661205}" destId="{D7069C12-80A3-449E-8FD8-88CA7C7139AB}" srcOrd="1" destOrd="0" parTransId="{512CB8B0-710C-427E-B91D-6D78C1634F70}" sibTransId="{2193827F-3927-42FE-A196-BB53D7FF9ECE}"/>
    <dgm:cxn modelId="{412FDE8D-0F4E-4761-8CF3-C58C720247E5}" type="presOf" srcId="{63FB0273-ADB1-402B-B3A0-8D1BB747C121}" destId="{0E191671-1926-438A-ACD6-511655DD2D12}" srcOrd="0" destOrd="0" presId="urn:microsoft.com/office/officeart/2005/8/layout/venn2"/>
    <dgm:cxn modelId="{80CC4C9F-B1D1-4C4A-9DDF-137081CE5729}" type="presOf" srcId="{63FB0273-ADB1-402B-B3A0-8D1BB747C121}" destId="{C3A8048E-AE73-4F98-B1CE-E8B3879793CC}" srcOrd="1" destOrd="0" presId="urn:microsoft.com/office/officeart/2005/8/layout/venn2"/>
    <dgm:cxn modelId="{8675A0D0-FD64-4883-A6D0-D15D9B6DE5CC}" srcId="{235FF7E4-A7D4-4B08-8A8F-210E55661205}" destId="{381C1FC5-00E6-4B54-A8C9-A8FDC0102B61}" srcOrd="0" destOrd="0" parTransId="{769BFB1A-9E9A-4996-9275-C883D2ED6B1E}" sibTransId="{EC428F15-471B-4BA2-9505-DD8833BA83E5}"/>
    <dgm:cxn modelId="{A6CA82C9-ECB2-466F-B4DF-E77157597C47}" srcId="{235FF7E4-A7D4-4B08-8A8F-210E55661205}" destId="{63FB0273-ADB1-402B-B3A0-8D1BB747C121}" srcOrd="2" destOrd="0" parTransId="{27BBCF86-6362-495B-A17B-4DAF2C673D37}" sibTransId="{8A8181A0-6774-411B-BE1E-7102F7079164}"/>
    <dgm:cxn modelId="{022C92CD-1305-4DAF-9B0E-0D013B01CEE1}" type="presOf" srcId="{235FF7E4-A7D4-4B08-8A8F-210E55661205}" destId="{8F1494A5-AE93-439A-AAB7-CB55249DEFD8}" srcOrd="0" destOrd="0" presId="urn:microsoft.com/office/officeart/2005/8/layout/venn2"/>
    <dgm:cxn modelId="{ED873B82-EC52-402A-8C23-CD6D8F8A2402}" type="presOf" srcId="{D7069C12-80A3-449E-8FD8-88CA7C7139AB}" destId="{8CC8C4D1-A130-42ED-80C6-8E543CFB04BE}" srcOrd="1" destOrd="0" presId="urn:microsoft.com/office/officeart/2005/8/layout/venn2"/>
    <dgm:cxn modelId="{284760B5-6E5E-40F9-AD80-216710455E7A}" type="presOf" srcId="{D7069C12-80A3-449E-8FD8-88CA7C7139AB}" destId="{45DADE2D-5FDC-4431-B470-00862C289052}" srcOrd="0" destOrd="0" presId="urn:microsoft.com/office/officeart/2005/8/layout/venn2"/>
    <dgm:cxn modelId="{D8966C33-15E2-4EE4-8A29-FFB9C83BD172}" type="presOf" srcId="{381C1FC5-00E6-4B54-A8C9-A8FDC0102B61}" destId="{2A86ECEC-53AC-4249-84A3-E0487FB60550}" srcOrd="1" destOrd="0" presId="urn:microsoft.com/office/officeart/2005/8/layout/venn2"/>
    <dgm:cxn modelId="{EE6AA4AC-A689-45CB-B3EB-482C012F0EAC}" type="presOf" srcId="{381C1FC5-00E6-4B54-A8C9-A8FDC0102B61}" destId="{28B9EB2F-B3E8-4E41-B244-B120091ACB7C}" srcOrd="0" destOrd="0" presId="urn:microsoft.com/office/officeart/2005/8/layout/venn2"/>
    <dgm:cxn modelId="{D6C16510-C8D1-46AD-B82F-77678D0B958D}" type="presParOf" srcId="{8F1494A5-AE93-439A-AAB7-CB55249DEFD8}" destId="{29786195-912D-48E3-8982-AD10DD18280F}" srcOrd="0" destOrd="0" presId="urn:microsoft.com/office/officeart/2005/8/layout/venn2"/>
    <dgm:cxn modelId="{81FE0868-6D6D-4BF1-A446-C3B66D520A1C}" type="presParOf" srcId="{29786195-912D-48E3-8982-AD10DD18280F}" destId="{28B9EB2F-B3E8-4E41-B244-B120091ACB7C}" srcOrd="0" destOrd="0" presId="urn:microsoft.com/office/officeart/2005/8/layout/venn2"/>
    <dgm:cxn modelId="{58A144CF-3D5A-4112-B831-86DEA0958405}" type="presParOf" srcId="{29786195-912D-48E3-8982-AD10DD18280F}" destId="{2A86ECEC-53AC-4249-84A3-E0487FB60550}" srcOrd="1" destOrd="0" presId="urn:microsoft.com/office/officeart/2005/8/layout/venn2"/>
    <dgm:cxn modelId="{DA04A20A-A544-4059-AF50-9BC6976258AF}" type="presParOf" srcId="{8F1494A5-AE93-439A-AAB7-CB55249DEFD8}" destId="{B32115F9-DAAB-4227-96E4-A05093DD55AA}" srcOrd="1" destOrd="0" presId="urn:microsoft.com/office/officeart/2005/8/layout/venn2"/>
    <dgm:cxn modelId="{95E0E74A-F251-4389-98A1-697573437374}" type="presParOf" srcId="{B32115F9-DAAB-4227-96E4-A05093DD55AA}" destId="{45DADE2D-5FDC-4431-B470-00862C289052}" srcOrd="0" destOrd="0" presId="urn:microsoft.com/office/officeart/2005/8/layout/venn2"/>
    <dgm:cxn modelId="{DDB733D2-F7D9-411D-9236-40F18C31A7FF}" type="presParOf" srcId="{B32115F9-DAAB-4227-96E4-A05093DD55AA}" destId="{8CC8C4D1-A130-42ED-80C6-8E543CFB04BE}" srcOrd="1" destOrd="0" presId="urn:microsoft.com/office/officeart/2005/8/layout/venn2"/>
    <dgm:cxn modelId="{6E461F66-6BAB-42F9-9E02-4B676A4E6179}" type="presParOf" srcId="{8F1494A5-AE93-439A-AAB7-CB55249DEFD8}" destId="{9BD12FD9-F05A-4B5A-BC19-9E788158C0E2}" srcOrd="2" destOrd="0" presId="urn:microsoft.com/office/officeart/2005/8/layout/venn2"/>
    <dgm:cxn modelId="{8809B8A9-C2EE-4E67-A17E-EB1BDB4B86A0}" type="presParOf" srcId="{9BD12FD9-F05A-4B5A-BC19-9E788158C0E2}" destId="{0E191671-1926-438A-ACD6-511655DD2D12}" srcOrd="0" destOrd="0" presId="urn:microsoft.com/office/officeart/2005/8/layout/venn2"/>
    <dgm:cxn modelId="{4FCDFF96-073F-4ED4-8EC4-45AECE7C0897}" type="presParOf" srcId="{9BD12FD9-F05A-4B5A-BC19-9E788158C0E2}" destId="{C3A8048E-AE73-4F98-B1CE-E8B3879793C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E1AAD4-BC52-44A0-ABDF-D6CD84A5AF6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79EEEEB-15D9-406D-9566-AE2C53F4BE27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1</a:t>
          </a:r>
        </a:p>
      </dgm:t>
    </dgm:pt>
    <dgm:pt modelId="{F4191842-A163-4F8B-8658-1F95364A49D9}" type="parTrans" cxnId="{0615864F-EC7E-49EE-AD58-D56FA454A690}">
      <dgm:prSet/>
      <dgm:spPr/>
      <dgm:t>
        <a:bodyPr/>
        <a:lstStyle/>
        <a:p>
          <a:endParaRPr lang="ru-RU"/>
        </a:p>
      </dgm:t>
    </dgm:pt>
    <dgm:pt modelId="{31BB2FA2-3EB0-4242-97A7-88C6A68834AE}" type="sibTrans" cxnId="{0615864F-EC7E-49EE-AD58-D56FA454A690}">
      <dgm:prSet/>
      <dgm:spPr/>
      <dgm:t>
        <a:bodyPr/>
        <a:lstStyle/>
        <a:p>
          <a:endParaRPr lang="ru-RU"/>
        </a:p>
      </dgm:t>
    </dgm:pt>
    <dgm:pt modelId="{BCBD1B84-E552-4F8C-AE1C-38BB0370A68F}">
      <dgm:prSet phldrT="[Текст]" custT="1"/>
      <dgm:spPr/>
      <dgm:t>
        <a:bodyPr/>
        <a:lstStyle/>
        <a:p>
          <a:r>
            <a:rPr lang="ru-RU" sz="1800" b="0" dirty="0">
              <a:latin typeface="Bookman Old Style" panose="02050604050505020204" pitchFamily="18" charset="0"/>
            </a:rPr>
            <a:t>Формирование списков в автоматизированной системе «Электронная очередь». </a:t>
          </a:r>
        </a:p>
      </dgm:t>
    </dgm:pt>
    <dgm:pt modelId="{2FE38F70-2BC0-4913-9B1D-66553CC57578}" type="parTrans" cxnId="{D076A1EE-DDC7-4FA3-8EDE-B178DF06D53F}">
      <dgm:prSet/>
      <dgm:spPr/>
      <dgm:t>
        <a:bodyPr/>
        <a:lstStyle/>
        <a:p>
          <a:endParaRPr lang="ru-RU"/>
        </a:p>
      </dgm:t>
    </dgm:pt>
    <dgm:pt modelId="{F0E3555D-B3F6-4577-9C52-51647A0888FE}" type="sibTrans" cxnId="{D076A1EE-DDC7-4FA3-8EDE-B178DF06D53F}">
      <dgm:prSet/>
      <dgm:spPr/>
      <dgm:t>
        <a:bodyPr/>
        <a:lstStyle/>
        <a:p>
          <a:endParaRPr lang="ru-RU"/>
        </a:p>
      </dgm:t>
    </dgm:pt>
    <dgm:pt modelId="{EAC2B4F1-D4A1-4BBA-AB94-4ABC3ED28F9B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2</a:t>
          </a:r>
        </a:p>
      </dgm:t>
    </dgm:pt>
    <dgm:pt modelId="{A58A6A44-BB62-4DBE-BF16-79EF294F301F}" type="parTrans" cxnId="{CE62E7C1-E33F-4CC0-A53D-A60C9C91B5FC}">
      <dgm:prSet/>
      <dgm:spPr/>
      <dgm:t>
        <a:bodyPr/>
        <a:lstStyle/>
        <a:p>
          <a:endParaRPr lang="ru-RU"/>
        </a:p>
      </dgm:t>
    </dgm:pt>
    <dgm:pt modelId="{6691B850-8367-43F9-BCEA-8DA115C99C79}" type="sibTrans" cxnId="{CE62E7C1-E33F-4CC0-A53D-A60C9C91B5FC}">
      <dgm:prSet/>
      <dgm:spPr/>
      <dgm:t>
        <a:bodyPr/>
        <a:lstStyle/>
        <a:p>
          <a:endParaRPr lang="ru-RU"/>
        </a:p>
      </dgm:t>
    </dgm:pt>
    <dgm:pt modelId="{83F24A5D-B92B-4D99-A99A-531CAEE24276}">
      <dgm:prSet phldrT="[Текст]" custT="1"/>
      <dgm:spPr/>
      <dgm:t>
        <a:bodyPr/>
        <a:lstStyle/>
        <a:p>
          <a:r>
            <a:rPr lang="ru-RU" sz="1800" b="0" dirty="0">
              <a:latin typeface="Bookman Old Style" panose="02050604050505020204" pitchFamily="18" charset="0"/>
            </a:rPr>
            <a:t>Рассмотрение и утверждение списков на  комиссии. </a:t>
          </a:r>
        </a:p>
      </dgm:t>
    </dgm:pt>
    <dgm:pt modelId="{CD8423E5-B220-4955-9AC2-B8C6819835EE}" type="parTrans" cxnId="{F713DB04-C428-439F-8013-B93860451D29}">
      <dgm:prSet/>
      <dgm:spPr/>
      <dgm:t>
        <a:bodyPr/>
        <a:lstStyle/>
        <a:p>
          <a:endParaRPr lang="ru-RU"/>
        </a:p>
      </dgm:t>
    </dgm:pt>
    <dgm:pt modelId="{B9E5E3EE-3415-408B-9C90-864FBA5C5702}" type="sibTrans" cxnId="{F713DB04-C428-439F-8013-B93860451D29}">
      <dgm:prSet/>
      <dgm:spPr/>
      <dgm:t>
        <a:bodyPr/>
        <a:lstStyle/>
        <a:p>
          <a:endParaRPr lang="ru-RU"/>
        </a:p>
      </dgm:t>
    </dgm:pt>
    <dgm:pt modelId="{934D08E8-E04A-41A5-949B-03AAAB8503EA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3</a:t>
          </a:r>
        </a:p>
      </dgm:t>
    </dgm:pt>
    <dgm:pt modelId="{C3FB470B-A2B0-4921-83C8-7A83CD74E7B5}" type="parTrans" cxnId="{E7DD2FA4-653C-4E65-90C6-FE4F5B22958B}">
      <dgm:prSet/>
      <dgm:spPr/>
      <dgm:t>
        <a:bodyPr/>
        <a:lstStyle/>
        <a:p>
          <a:endParaRPr lang="ru-RU"/>
        </a:p>
      </dgm:t>
    </dgm:pt>
    <dgm:pt modelId="{61487998-CC11-4F37-BB34-EB4C984DA10A}" type="sibTrans" cxnId="{E7DD2FA4-653C-4E65-90C6-FE4F5B22958B}">
      <dgm:prSet/>
      <dgm:spPr/>
      <dgm:t>
        <a:bodyPr/>
        <a:lstStyle/>
        <a:p>
          <a:endParaRPr lang="ru-RU"/>
        </a:p>
      </dgm:t>
    </dgm:pt>
    <dgm:pt modelId="{B4FE3085-7711-45C0-BBE4-7A1110C2B829}">
      <dgm:prSet phldrT="[Текст]" custT="1"/>
      <dgm:spPr/>
      <dgm:t>
        <a:bodyPr/>
        <a:lstStyle/>
        <a:p>
          <a:r>
            <a:rPr lang="ru-RU" sz="2000" b="0" dirty="0">
              <a:latin typeface="Bookman Old Style" panose="02050604050505020204" pitchFamily="18" charset="0"/>
            </a:rPr>
            <a:t>Утверждение списков Распоряжением Департамента  образования. Направление списков в </a:t>
          </a:r>
          <a:r>
            <a:rPr lang="ru-RU" sz="2000" b="0" dirty="0" smtClean="0">
              <a:latin typeface="Bookman Old Style" panose="02050604050505020204" pitchFamily="18" charset="0"/>
            </a:rPr>
            <a:t>МДОО</a:t>
          </a:r>
          <a:endParaRPr lang="ru-RU" sz="2000" b="0" dirty="0">
            <a:latin typeface="Bookman Old Style" panose="02050604050505020204" pitchFamily="18" charset="0"/>
          </a:endParaRPr>
        </a:p>
      </dgm:t>
    </dgm:pt>
    <dgm:pt modelId="{ADE04184-D025-49CE-84A6-7F6592960D2A}" type="parTrans" cxnId="{61FA83D0-8648-4CB7-BA57-CEC43F4D5A01}">
      <dgm:prSet/>
      <dgm:spPr/>
      <dgm:t>
        <a:bodyPr/>
        <a:lstStyle/>
        <a:p>
          <a:endParaRPr lang="ru-RU"/>
        </a:p>
      </dgm:t>
    </dgm:pt>
    <dgm:pt modelId="{4C74540D-66CD-4102-A360-BD53FCF4CE58}" type="sibTrans" cxnId="{61FA83D0-8648-4CB7-BA57-CEC43F4D5A01}">
      <dgm:prSet/>
      <dgm:spPr/>
      <dgm:t>
        <a:bodyPr/>
        <a:lstStyle/>
        <a:p>
          <a:endParaRPr lang="ru-RU"/>
        </a:p>
      </dgm:t>
    </dgm:pt>
    <dgm:pt modelId="{83C56964-4F2B-413A-8A44-DDFF24FD3E5C}" type="pres">
      <dgm:prSet presAssocID="{77E1AAD4-BC52-44A0-ABDF-D6CD84A5AF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D2677-48BB-4814-9486-FD78AA1D0980}" type="pres">
      <dgm:prSet presAssocID="{379EEEEB-15D9-406D-9566-AE2C53F4BE27}" presName="composite" presStyleCnt="0"/>
      <dgm:spPr/>
      <dgm:t>
        <a:bodyPr/>
        <a:lstStyle/>
        <a:p>
          <a:endParaRPr lang="ru-RU"/>
        </a:p>
      </dgm:t>
    </dgm:pt>
    <dgm:pt modelId="{7228EA72-A3BE-4574-9BB2-DFBA54A7EB37}" type="pres">
      <dgm:prSet presAssocID="{379EEEEB-15D9-406D-9566-AE2C53F4BE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7A5A1-679B-469B-8189-19F0818D86B0}" type="pres">
      <dgm:prSet presAssocID="{379EEEEB-15D9-406D-9566-AE2C53F4BE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16433-0FD6-4E0F-A8D0-7A868276A9D5}" type="pres">
      <dgm:prSet presAssocID="{31BB2FA2-3EB0-4242-97A7-88C6A68834AE}" presName="sp" presStyleCnt="0"/>
      <dgm:spPr/>
      <dgm:t>
        <a:bodyPr/>
        <a:lstStyle/>
        <a:p>
          <a:endParaRPr lang="ru-RU"/>
        </a:p>
      </dgm:t>
    </dgm:pt>
    <dgm:pt modelId="{6C560176-FE17-4A21-85DE-D247ECB664F0}" type="pres">
      <dgm:prSet presAssocID="{EAC2B4F1-D4A1-4BBA-AB94-4ABC3ED28F9B}" presName="composite" presStyleCnt="0"/>
      <dgm:spPr/>
      <dgm:t>
        <a:bodyPr/>
        <a:lstStyle/>
        <a:p>
          <a:endParaRPr lang="ru-RU"/>
        </a:p>
      </dgm:t>
    </dgm:pt>
    <dgm:pt modelId="{551FE6DF-6332-42A2-8D7F-587B0D29F489}" type="pres">
      <dgm:prSet presAssocID="{EAC2B4F1-D4A1-4BBA-AB94-4ABC3ED28F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200E-21B9-42E0-867E-9DA47CCA4F85}" type="pres">
      <dgm:prSet presAssocID="{EAC2B4F1-D4A1-4BBA-AB94-4ABC3ED28F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6A4E1-200A-4C9B-B707-F1CF8FCAA5BE}" type="pres">
      <dgm:prSet presAssocID="{6691B850-8367-43F9-BCEA-8DA115C99C79}" presName="sp" presStyleCnt="0"/>
      <dgm:spPr/>
      <dgm:t>
        <a:bodyPr/>
        <a:lstStyle/>
        <a:p>
          <a:endParaRPr lang="ru-RU"/>
        </a:p>
      </dgm:t>
    </dgm:pt>
    <dgm:pt modelId="{E13CF038-D61F-40AF-99A9-709460012BCA}" type="pres">
      <dgm:prSet presAssocID="{934D08E8-E04A-41A5-949B-03AAAB8503EA}" presName="composite" presStyleCnt="0"/>
      <dgm:spPr/>
      <dgm:t>
        <a:bodyPr/>
        <a:lstStyle/>
        <a:p>
          <a:endParaRPr lang="ru-RU"/>
        </a:p>
      </dgm:t>
    </dgm:pt>
    <dgm:pt modelId="{1828F7F7-8117-4286-8172-D9DE18EA5489}" type="pres">
      <dgm:prSet presAssocID="{934D08E8-E04A-41A5-949B-03AAAB8503E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1924D-F203-4D9E-A5CA-99F38760B952}" type="pres">
      <dgm:prSet presAssocID="{934D08E8-E04A-41A5-949B-03AAAB8503EA}" presName="descendantText" presStyleLbl="alignAcc1" presStyleIdx="2" presStyleCnt="3" custScaleY="167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55A7F0-48A5-4ED6-A162-14F5456A55E9}" type="presOf" srcId="{B4FE3085-7711-45C0-BBE4-7A1110C2B829}" destId="{5D71924D-F203-4D9E-A5CA-99F38760B952}" srcOrd="0" destOrd="0" presId="urn:microsoft.com/office/officeart/2005/8/layout/chevron2"/>
    <dgm:cxn modelId="{92DB8128-99CB-4A80-888F-3817DA71BE52}" type="presOf" srcId="{934D08E8-E04A-41A5-949B-03AAAB8503EA}" destId="{1828F7F7-8117-4286-8172-D9DE18EA5489}" srcOrd="0" destOrd="0" presId="urn:microsoft.com/office/officeart/2005/8/layout/chevron2"/>
    <dgm:cxn modelId="{E7DD2FA4-653C-4E65-90C6-FE4F5B22958B}" srcId="{77E1AAD4-BC52-44A0-ABDF-D6CD84A5AF60}" destId="{934D08E8-E04A-41A5-949B-03AAAB8503EA}" srcOrd="2" destOrd="0" parTransId="{C3FB470B-A2B0-4921-83C8-7A83CD74E7B5}" sibTransId="{61487998-CC11-4F37-BB34-EB4C984DA10A}"/>
    <dgm:cxn modelId="{D076A1EE-DDC7-4FA3-8EDE-B178DF06D53F}" srcId="{379EEEEB-15D9-406D-9566-AE2C53F4BE27}" destId="{BCBD1B84-E552-4F8C-AE1C-38BB0370A68F}" srcOrd="0" destOrd="0" parTransId="{2FE38F70-2BC0-4913-9B1D-66553CC57578}" sibTransId="{F0E3555D-B3F6-4577-9C52-51647A0888FE}"/>
    <dgm:cxn modelId="{5258C33F-3D3E-4A42-963B-CAE2B9DB895A}" type="presOf" srcId="{77E1AAD4-BC52-44A0-ABDF-D6CD84A5AF60}" destId="{83C56964-4F2B-413A-8A44-DDFF24FD3E5C}" srcOrd="0" destOrd="0" presId="urn:microsoft.com/office/officeart/2005/8/layout/chevron2"/>
    <dgm:cxn modelId="{42880CC4-8192-4C78-A64E-2C6BAC820340}" type="presOf" srcId="{83F24A5D-B92B-4D99-A99A-531CAEE24276}" destId="{AB8C200E-21B9-42E0-867E-9DA47CCA4F85}" srcOrd="0" destOrd="0" presId="urn:microsoft.com/office/officeart/2005/8/layout/chevron2"/>
    <dgm:cxn modelId="{C9BA6635-C87C-4EBD-87BE-0C379F561F06}" type="presOf" srcId="{379EEEEB-15D9-406D-9566-AE2C53F4BE27}" destId="{7228EA72-A3BE-4574-9BB2-DFBA54A7EB37}" srcOrd="0" destOrd="0" presId="urn:microsoft.com/office/officeart/2005/8/layout/chevron2"/>
    <dgm:cxn modelId="{50484FE3-76C6-4D25-93E2-D304FF47F70B}" type="presOf" srcId="{BCBD1B84-E552-4F8C-AE1C-38BB0370A68F}" destId="{0727A5A1-679B-469B-8189-19F0818D86B0}" srcOrd="0" destOrd="0" presId="urn:microsoft.com/office/officeart/2005/8/layout/chevron2"/>
    <dgm:cxn modelId="{0615864F-EC7E-49EE-AD58-D56FA454A690}" srcId="{77E1AAD4-BC52-44A0-ABDF-D6CD84A5AF60}" destId="{379EEEEB-15D9-406D-9566-AE2C53F4BE27}" srcOrd="0" destOrd="0" parTransId="{F4191842-A163-4F8B-8658-1F95364A49D9}" sibTransId="{31BB2FA2-3EB0-4242-97A7-88C6A68834AE}"/>
    <dgm:cxn modelId="{CE62E7C1-E33F-4CC0-A53D-A60C9C91B5FC}" srcId="{77E1AAD4-BC52-44A0-ABDF-D6CD84A5AF60}" destId="{EAC2B4F1-D4A1-4BBA-AB94-4ABC3ED28F9B}" srcOrd="1" destOrd="0" parTransId="{A58A6A44-BB62-4DBE-BF16-79EF294F301F}" sibTransId="{6691B850-8367-43F9-BCEA-8DA115C99C79}"/>
    <dgm:cxn modelId="{F713DB04-C428-439F-8013-B93860451D29}" srcId="{EAC2B4F1-D4A1-4BBA-AB94-4ABC3ED28F9B}" destId="{83F24A5D-B92B-4D99-A99A-531CAEE24276}" srcOrd="0" destOrd="0" parTransId="{CD8423E5-B220-4955-9AC2-B8C6819835EE}" sibTransId="{B9E5E3EE-3415-408B-9C90-864FBA5C5702}"/>
    <dgm:cxn modelId="{D983CC42-5704-42BF-BF7A-B3A1C606C51B}" type="presOf" srcId="{EAC2B4F1-D4A1-4BBA-AB94-4ABC3ED28F9B}" destId="{551FE6DF-6332-42A2-8D7F-587B0D29F489}" srcOrd="0" destOrd="0" presId="urn:microsoft.com/office/officeart/2005/8/layout/chevron2"/>
    <dgm:cxn modelId="{61FA83D0-8648-4CB7-BA57-CEC43F4D5A01}" srcId="{934D08E8-E04A-41A5-949B-03AAAB8503EA}" destId="{B4FE3085-7711-45C0-BBE4-7A1110C2B829}" srcOrd="0" destOrd="0" parTransId="{ADE04184-D025-49CE-84A6-7F6592960D2A}" sibTransId="{4C74540D-66CD-4102-A360-BD53FCF4CE58}"/>
    <dgm:cxn modelId="{32456303-4862-4A26-A6DD-D9AEA7C56B16}" type="presParOf" srcId="{83C56964-4F2B-413A-8A44-DDFF24FD3E5C}" destId="{F6ED2677-48BB-4814-9486-FD78AA1D0980}" srcOrd="0" destOrd="0" presId="urn:microsoft.com/office/officeart/2005/8/layout/chevron2"/>
    <dgm:cxn modelId="{5F594C38-C37A-46D0-B313-6776DFBB06B9}" type="presParOf" srcId="{F6ED2677-48BB-4814-9486-FD78AA1D0980}" destId="{7228EA72-A3BE-4574-9BB2-DFBA54A7EB37}" srcOrd="0" destOrd="0" presId="urn:microsoft.com/office/officeart/2005/8/layout/chevron2"/>
    <dgm:cxn modelId="{A314C28E-C6DF-460B-BE5C-0CFBA420F2FB}" type="presParOf" srcId="{F6ED2677-48BB-4814-9486-FD78AA1D0980}" destId="{0727A5A1-679B-469B-8189-19F0818D86B0}" srcOrd="1" destOrd="0" presId="urn:microsoft.com/office/officeart/2005/8/layout/chevron2"/>
    <dgm:cxn modelId="{CC12388D-F912-4FD8-801E-CE8CABDF2EA0}" type="presParOf" srcId="{83C56964-4F2B-413A-8A44-DDFF24FD3E5C}" destId="{7F916433-0FD6-4E0F-A8D0-7A868276A9D5}" srcOrd="1" destOrd="0" presId="urn:microsoft.com/office/officeart/2005/8/layout/chevron2"/>
    <dgm:cxn modelId="{3DA68E22-D278-4C85-889D-CE271FE83D96}" type="presParOf" srcId="{83C56964-4F2B-413A-8A44-DDFF24FD3E5C}" destId="{6C560176-FE17-4A21-85DE-D247ECB664F0}" srcOrd="2" destOrd="0" presId="urn:microsoft.com/office/officeart/2005/8/layout/chevron2"/>
    <dgm:cxn modelId="{71FFD713-9E2A-4F53-858C-3A279E82DBD1}" type="presParOf" srcId="{6C560176-FE17-4A21-85DE-D247ECB664F0}" destId="{551FE6DF-6332-42A2-8D7F-587B0D29F489}" srcOrd="0" destOrd="0" presId="urn:microsoft.com/office/officeart/2005/8/layout/chevron2"/>
    <dgm:cxn modelId="{B5B33E57-B812-4AF4-9BA5-7D9A16684961}" type="presParOf" srcId="{6C560176-FE17-4A21-85DE-D247ECB664F0}" destId="{AB8C200E-21B9-42E0-867E-9DA47CCA4F85}" srcOrd="1" destOrd="0" presId="urn:microsoft.com/office/officeart/2005/8/layout/chevron2"/>
    <dgm:cxn modelId="{08026683-51E5-4110-A0FA-C22105EFEEC5}" type="presParOf" srcId="{83C56964-4F2B-413A-8A44-DDFF24FD3E5C}" destId="{1EF6A4E1-200A-4C9B-B707-F1CF8FCAA5BE}" srcOrd="3" destOrd="0" presId="urn:microsoft.com/office/officeart/2005/8/layout/chevron2"/>
    <dgm:cxn modelId="{04FC3AA5-4B50-4B88-B3CA-D873D3E100AA}" type="presParOf" srcId="{83C56964-4F2B-413A-8A44-DDFF24FD3E5C}" destId="{E13CF038-D61F-40AF-99A9-709460012BCA}" srcOrd="4" destOrd="0" presId="urn:microsoft.com/office/officeart/2005/8/layout/chevron2"/>
    <dgm:cxn modelId="{8E801243-733B-4BF0-8677-B7D84F8823F2}" type="presParOf" srcId="{E13CF038-D61F-40AF-99A9-709460012BCA}" destId="{1828F7F7-8117-4286-8172-D9DE18EA5489}" srcOrd="0" destOrd="0" presId="urn:microsoft.com/office/officeart/2005/8/layout/chevron2"/>
    <dgm:cxn modelId="{34F0208D-F393-4CE2-BF85-0D85D6511D70}" type="presParOf" srcId="{E13CF038-D61F-40AF-99A9-709460012BCA}" destId="{5D71924D-F203-4D9E-A5CA-99F38760B9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A9CCE3-4BD7-4261-9E7C-32E2667BFF4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50000"/>
            </a:lnSpc>
          </a:pPr>
          <a:r>
            <a:rPr lang="ru-RU" sz="2400" b="1" i="1" dirty="0" smtClean="0">
              <a:latin typeface="Bookman Old Style" panose="02050604050505020204" pitchFamily="18" charset="0"/>
            </a:rPr>
            <a:t>ИНФОРМИРОВАНИЕ  РОДИТЕЛЕЙ</a:t>
          </a:r>
          <a:endParaRPr lang="ru-RU" sz="2800" b="1" i="1" dirty="0">
            <a:latin typeface="Bookman Old Style" panose="02050604050505020204" pitchFamily="18" charset="0"/>
          </a:endParaRPr>
        </a:p>
      </dgm:t>
    </dgm:pt>
    <dgm:pt modelId="{3995C234-D941-481B-90BF-E21FC4C90FD0}" type="parTrans" cxnId="{FA98254A-05D9-459B-913F-198A1B564D92}">
      <dgm:prSet/>
      <dgm:spPr/>
      <dgm:t>
        <a:bodyPr/>
        <a:lstStyle/>
        <a:p>
          <a:endParaRPr lang="ru-RU"/>
        </a:p>
      </dgm:t>
    </dgm:pt>
    <dgm:pt modelId="{797079DF-E6A7-4DCD-BB45-86E6DE88F429}" type="sibTrans" cxnId="{FA98254A-05D9-459B-913F-198A1B564D92}">
      <dgm:prSet/>
      <dgm:spPr/>
      <dgm:t>
        <a:bodyPr/>
        <a:lstStyle/>
        <a:p>
          <a:endParaRPr lang="ru-RU"/>
        </a:p>
      </dgm:t>
    </dgm:pt>
    <dgm:pt modelId="{7858654F-4F0A-481E-B5D9-AEE1AA4CDDE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Посредством телефонной и почтовой связи (информируют руководители МДОО);</a:t>
          </a:r>
        </a:p>
      </dgm:t>
    </dgm:pt>
    <dgm:pt modelId="{492B34B5-8AEA-4FAD-AAAD-54386F80CBB4}" type="parTrans" cxnId="{C1B5528E-FCC9-464B-AE56-89331D105EE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A79CD66-01E5-4A4F-AD9F-264D013626FD}" type="sibTrans" cxnId="{C1B5528E-FCC9-464B-AE56-89331D105EE3}">
      <dgm:prSet/>
      <dgm:spPr/>
      <dgm:t>
        <a:bodyPr/>
        <a:lstStyle/>
        <a:p>
          <a:endParaRPr lang="ru-RU"/>
        </a:p>
      </dgm:t>
    </dgm:pt>
    <dgm:pt modelId="{DEB459CD-575C-4C3F-9085-D01C0A914A1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По телефонам «Горячей линии»</a:t>
          </a:r>
        </a:p>
      </dgm:t>
    </dgm:pt>
    <dgm:pt modelId="{1DA9BBDB-347C-4C67-AB5D-36B13B130719}" type="parTrans" cxnId="{EE7CC157-9E38-4947-A346-644E93F8185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D3AFD9E-12CC-4843-AB28-F3E789624A47}" type="sibTrans" cxnId="{EE7CC157-9E38-4947-A346-644E93F8185C}">
      <dgm:prSet/>
      <dgm:spPr/>
      <dgm:t>
        <a:bodyPr/>
        <a:lstStyle/>
        <a:p>
          <a:endParaRPr lang="ru-RU"/>
        </a:p>
      </dgm:t>
    </dgm:pt>
    <dgm:pt modelId="{FAD07CE2-0767-4D83-BE38-7386BF39B94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Через личный кабинет  на сайте государственных и муниципальных услуг</a:t>
          </a:r>
        </a:p>
      </dgm:t>
    </dgm:pt>
    <dgm:pt modelId="{66B48C80-B4E0-46CD-AB15-568D451419D6}" type="parTrans" cxnId="{360D0415-6B8E-4B15-8518-3EB7D84EC3E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F87DADB-7959-42C8-9A71-B3BEB2F54B8E}" type="sibTrans" cxnId="{360D0415-6B8E-4B15-8518-3EB7D84EC3E8}">
      <dgm:prSet/>
      <dgm:spPr/>
      <dgm:t>
        <a:bodyPr/>
        <a:lstStyle/>
        <a:p>
          <a:endParaRPr lang="ru-RU"/>
        </a:p>
      </dgm:t>
    </dgm:pt>
    <dgm:pt modelId="{7BC3CE14-A446-426F-93D1-359014D33C70}" type="pres">
      <dgm:prSet presAssocID="{D332CF56-65E9-47AD-9E63-FEC75D6D6C7D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B9EA1-7207-42EB-8FD0-E67643A92422}" type="pres">
      <dgm:prSet presAssocID="{33A9CCE3-4BD7-4261-9E7C-32E2667BFF49}" presName="centerShape" presStyleLbl="node0" presStyleIdx="0" presStyleCnt="1" custScaleX="190024" custScaleY="82939" custLinFactNeighborX="-61" custLinFactNeighborY="-49520"/>
      <dgm:spPr/>
      <dgm:t>
        <a:bodyPr/>
        <a:lstStyle/>
        <a:p>
          <a:endParaRPr lang="ru-RU"/>
        </a:p>
      </dgm:t>
    </dgm:pt>
    <dgm:pt modelId="{5F734799-AA4D-4993-A492-9DE0D59F9ECE}" type="pres">
      <dgm:prSet presAssocID="{66B48C80-B4E0-46CD-AB15-568D451419D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D344862-7D0D-4B84-8562-FE5D88508477}" type="pres">
      <dgm:prSet presAssocID="{FAD07CE2-0767-4D83-BE38-7386BF39B949}" presName="node" presStyleLbl="node1" presStyleIdx="0" presStyleCnt="3" custScaleY="125699" custRadScaleRad="82515" custRadScaleInc="41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38AC0-97C7-4D5E-88C9-74AF5C14181E}" type="pres">
      <dgm:prSet presAssocID="{1DA9BBDB-347C-4C67-AB5D-36B13B13071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C319EFA-C17C-4506-90A4-79F31349C8D8}" type="pres">
      <dgm:prSet presAssocID="{DEB459CD-575C-4C3F-9085-D01C0A914A10}" presName="node" presStyleLbl="node1" presStyleIdx="1" presStyleCnt="3" custRadScaleRad="3106" custRadScaleInc="282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5D044-4F2C-4466-B52A-BE77930F5BB3}" type="pres">
      <dgm:prSet presAssocID="{492B34B5-8AEA-4FAD-AAAD-54386F80CBB4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DEAC27DA-BB45-4DEE-AC4C-B2724AF2AF16}" type="pres">
      <dgm:prSet presAssocID="{7858654F-4F0A-481E-B5D9-AEE1AA4CDDE0}" presName="node" presStyleLbl="node1" presStyleIdx="2" presStyleCnt="3" custScaleY="125013" custRadScaleRad="81453" custRadScaleInc="-40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9171E-2A09-4BEE-BC76-C03A6E2E611C}" type="presOf" srcId="{FAD07CE2-0767-4D83-BE38-7386BF39B949}" destId="{DD344862-7D0D-4B84-8562-FE5D88508477}" srcOrd="0" destOrd="0" presId="urn:microsoft.com/office/officeart/2005/8/layout/radial4"/>
    <dgm:cxn modelId="{EE7CC157-9E38-4947-A346-644E93F8185C}" srcId="{33A9CCE3-4BD7-4261-9E7C-32E2667BFF49}" destId="{DEB459CD-575C-4C3F-9085-D01C0A914A10}" srcOrd="1" destOrd="0" parTransId="{1DA9BBDB-347C-4C67-AB5D-36B13B130719}" sibTransId="{6D3AFD9E-12CC-4843-AB28-F3E789624A47}"/>
    <dgm:cxn modelId="{C1B5528E-FCC9-464B-AE56-89331D105EE3}" srcId="{33A9CCE3-4BD7-4261-9E7C-32E2667BFF49}" destId="{7858654F-4F0A-481E-B5D9-AEE1AA4CDDE0}" srcOrd="2" destOrd="0" parTransId="{492B34B5-8AEA-4FAD-AAAD-54386F80CBB4}" sibTransId="{6A79CD66-01E5-4A4F-AD9F-264D013626FD}"/>
    <dgm:cxn modelId="{360D0415-6B8E-4B15-8518-3EB7D84EC3E8}" srcId="{33A9CCE3-4BD7-4261-9E7C-32E2667BFF49}" destId="{FAD07CE2-0767-4D83-BE38-7386BF39B949}" srcOrd="0" destOrd="0" parTransId="{66B48C80-B4E0-46CD-AB15-568D451419D6}" sibTransId="{8F87DADB-7959-42C8-9A71-B3BEB2F54B8E}"/>
    <dgm:cxn modelId="{44F0EACA-7706-4F8C-A9C3-2C9F743C3D63}" type="presOf" srcId="{1DA9BBDB-347C-4C67-AB5D-36B13B130719}" destId="{8B738AC0-97C7-4D5E-88C9-74AF5C14181E}" srcOrd="0" destOrd="0" presId="urn:microsoft.com/office/officeart/2005/8/layout/radial4"/>
    <dgm:cxn modelId="{5456190E-3A4F-4B0E-8B44-9552E658425C}" type="presOf" srcId="{33A9CCE3-4BD7-4261-9E7C-32E2667BFF49}" destId="{814B9EA1-7207-42EB-8FD0-E67643A92422}" srcOrd="0" destOrd="0" presId="urn:microsoft.com/office/officeart/2005/8/layout/radial4"/>
    <dgm:cxn modelId="{36A7B645-09C0-4126-ACFF-949509E70585}" type="presOf" srcId="{D332CF56-65E9-47AD-9E63-FEC75D6D6C7D}" destId="{7BC3CE14-A446-426F-93D1-359014D33C70}" srcOrd="0" destOrd="0" presId="urn:microsoft.com/office/officeart/2005/8/layout/radial4"/>
    <dgm:cxn modelId="{FA98254A-05D9-459B-913F-198A1B564D92}" srcId="{D332CF56-65E9-47AD-9E63-FEC75D6D6C7D}" destId="{33A9CCE3-4BD7-4261-9E7C-32E2667BFF49}" srcOrd="0" destOrd="0" parTransId="{3995C234-D941-481B-90BF-E21FC4C90FD0}" sibTransId="{797079DF-E6A7-4DCD-BB45-86E6DE88F429}"/>
    <dgm:cxn modelId="{49C18643-6479-4FAB-87E6-F6B8DF49DD10}" type="presOf" srcId="{492B34B5-8AEA-4FAD-AAAD-54386F80CBB4}" destId="{3565D044-4F2C-4466-B52A-BE77930F5BB3}" srcOrd="0" destOrd="0" presId="urn:microsoft.com/office/officeart/2005/8/layout/radial4"/>
    <dgm:cxn modelId="{F38C95D3-2ABF-41BA-990C-AFC53DAA7116}" type="presOf" srcId="{66B48C80-B4E0-46CD-AB15-568D451419D6}" destId="{5F734799-AA4D-4993-A492-9DE0D59F9ECE}" srcOrd="0" destOrd="0" presId="urn:microsoft.com/office/officeart/2005/8/layout/radial4"/>
    <dgm:cxn modelId="{F44FA71C-1405-434E-A1E4-7BACA24507C4}" type="presOf" srcId="{7858654F-4F0A-481E-B5D9-AEE1AA4CDDE0}" destId="{DEAC27DA-BB45-4DEE-AC4C-B2724AF2AF16}" srcOrd="0" destOrd="0" presId="urn:microsoft.com/office/officeart/2005/8/layout/radial4"/>
    <dgm:cxn modelId="{AF444668-1C1F-4CC5-8C5D-6CA9CD8E10C0}" type="presOf" srcId="{DEB459CD-575C-4C3F-9085-D01C0A914A10}" destId="{3C319EFA-C17C-4506-90A4-79F31349C8D8}" srcOrd="0" destOrd="0" presId="urn:microsoft.com/office/officeart/2005/8/layout/radial4"/>
    <dgm:cxn modelId="{443578B5-6BD8-4A0A-ABD2-721065BC4ED2}" type="presParOf" srcId="{7BC3CE14-A446-426F-93D1-359014D33C70}" destId="{814B9EA1-7207-42EB-8FD0-E67643A92422}" srcOrd="0" destOrd="0" presId="urn:microsoft.com/office/officeart/2005/8/layout/radial4"/>
    <dgm:cxn modelId="{A358A5C7-56E4-4D79-8C4C-86E75B51588B}" type="presParOf" srcId="{7BC3CE14-A446-426F-93D1-359014D33C70}" destId="{5F734799-AA4D-4993-A492-9DE0D59F9ECE}" srcOrd="1" destOrd="0" presId="urn:microsoft.com/office/officeart/2005/8/layout/radial4"/>
    <dgm:cxn modelId="{94CC3868-4629-4CFC-8316-5FBFCB2C289D}" type="presParOf" srcId="{7BC3CE14-A446-426F-93D1-359014D33C70}" destId="{DD344862-7D0D-4B84-8562-FE5D88508477}" srcOrd="2" destOrd="0" presId="urn:microsoft.com/office/officeart/2005/8/layout/radial4"/>
    <dgm:cxn modelId="{607AD4D2-20BA-444B-8DB2-9872FD6C68E6}" type="presParOf" srcId="{7BC3CE14-A446-426F-93D1-359014D33C70}" destId="{8B738AC0-97C7-4D5E-88C9-74AF5C14181E}" srcOrd="3" destOrd="0" presId="urn:microsoft.com/office/officeart/2005/8/layout/radial4"/>
    <dgm:cxn modelId="{F95D2129-7161-4E85-AD47-18580C4E9538}" type="presParOf" srcId="{7BC3CE14-A446-426F-93D1-359014D33C70}" destId="{3C319EFA-C17C-4506-90A4-79F31349C8D8}" srcOrd="4" destOrd="0" presId="urn:microsoft.com/office/officeart/2005/8/layout/radial4"/>
    <dgm:cxn modelId="{87C65F32-D773-4856-A0F9-78B52A6CA43A}" type="presParOf" srcId="{7BC3CE14-A446-426F-93D1-359014D33C70}" destId="{3565D044-4F2C-4466-B52A-BE77930F5BB3}" srcOrd="5" destOrd="0" presId="urn:microsoft.com/office/officeart/2005/8/layout/radial4"/>
    <dgm:cxn modelId="{6922B340-F11B-4C0B-A6AE-34394B9175D2}" type="presParOf" srcId="{7BC3CE14-A446-426F-93D1-359014D33C70}" destId="{DEAC27DA-BB45-4DEE-AC4C-B2724AF2AF1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DCE26-885D-421D-BBB2-DBE3A988CE2A}">
      <dsp:nvSpPr>
        <dsp:cNvPr id="0" name=""/>
        <dsp:cNvSpPr/>
      </dsp:nvSpPr>
      <dsp:spPr>
        <a:xfrm rot="10800000">
          <a:off x="179525" y="1258087"/>
          <a:ext cx="8605437" cy="947267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Вторая</a:t>
          </a:r>
          <a:r>
            <a:rPr lang="ru-RU" sz="2300" b="1" kern="1200" baseline="0" dirty="0">
              <a:latin typeface="Bookman Old Style" panose="02050604050505020204" pitchFamily="18" charset="0"/>
            </a:rPr>
            <a:t> младшая 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3 до 4 лет</a:t>
          </a:r>
        </a:p>
      </dsp:txBody>
      <dsp:txXfrm rot="10800000">
        <a:off x="416342" y="1258087"/>
        <a:ext cx="8368620" cy="947267"/>
      </dsp:txXfrm>
    </dsp:sp>
    <dsp:sp modelId="{47ED84A3-BA31-43D3-9375-9B7FD85E049A}">
      <dsp:nvSpPr>
        <dsp:cNvPr id="0" name=""/>
        <dsp:cNvSpPr/>
      </dsp:nvSpPr>
      <dsp:spPr>
        <a:xfrm>
          <a:off x="648072" y="125808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52B8F-AE15-4DD9-9964-9CAC7B94B040}">
      <dsp:nvSpPr>
        <dsp:cNvPr id="0" name=""/>
        <dsp:cNvSpPr/>
      </dsp:nvSpPr>
      <dsp:spPr>
        <a:xfrm rot="10800000">
          <a:off x="0" y="0"/>
          <a:ext cx="8769852" cy="947267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Группа детей раннего возраста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1.5 до 3 лет</a:t>
          </a:r>
        </a:p>
      </dsp:txBody>
      <dsp:txXfrm rot="10800000">
        <a:off x="236817" y="0"/>
        <a:ext cx="8533035" cy="947267"/>
      </dsp:txXfrm>
    </dsp:sp>
    <dsp:sp modelId="{9D27D99F-C3B0-475B-BF99-48207FDC88B2}">
      <dsp:nvSpPr>
        <dsp:cNvPr id="0" name=""/>
        <dsp:cNvSpPr/>
      </dsp:nvSpPr>
      <dsp:spPr>
        <a:xfrm>
          <a:off x="648072" y="0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58990-E4E6-4FBA-BB7E-4973A6C74F49}">
      <dsp:nvSpPr>
        <dsp:cNvPr id="0" name=""/>
        <dsp:cNvSpPr/>
      </dsp:nvSpPr>
      <dsp:spPr>
        <a:xfrm rot="10800000">
          <a:off x="251509" y="2483004"/>
          <a:ext cx="8574140" cy="9472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    Средняя  </a:t>
          </a:r>
          <a:r>
            <a:rPr lang="ru-RU" sz="2300" b="1" kern="1200" baseline="0" dirty="0">
              <a:latin typeface="Bookman Old Style" panose="02050604050505020204" pitchFamily="18" charset="0"/>
            </a:rPr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4 до 5 лет</a:t>
          </a:r>
        </a:p>
      </dsp:txBody>
      <dsp:txXfrm rot="10800000">
        <a:off x="488326" y="2483004"/>
        <a:ext cx="8337323" cy="947267"/>
      </dsp:txXfrm>
    </dsp:sp>
    <dsp:sp modelId="{A0D05EB5-9ACF-4F08-B643-C7082D54F85E}">
      <dsp:nvSpPr>
        <dsp:cNvPr id="0" name=""/>
        <dsp:cNvSpPr/>
      </dsp:nvSpPr>
      <dsp:spPr>
        <a:xfrm>
          <a:off x="720084" y="2554229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C276F-6A2D-4FA4-8DBF-3DC5FFC3939E}">
      <dsp:nvSpPr>
        <dsp:cNvPr id="0" name=""/>
        <dsp:cNvSpPr/>
      </dsp:nvSpPr>
      <dsp:spPr>
        <a:xfrm rot="10800000">
          <a:off x="263878" y="3634349"/>
          <a:ext cx="8605437" cy="947267"/>
        </a:xfrm>
        <a:prstGeom prst="homePlat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Старшая  </a:t>
          </a:r>
          <a:r>
            <a:rPr lang="ru-RU" sz="2300" b="1" kern="1200" baseline="0" dirty="0">
              <a:latin typeface="Bookman Old Style" panose="02050604050505020204" pitchFamily="18" charset="0"/>
            </a:rPr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5 до 6 лет</a:t>
          </a:r>
        </a:p>
      </dsp:txBody>
      <dsp:txXfrm rot="10800000">
        <a:off x="500695" y="3634349"/>
        <a:ext cx="8368620" cy="947267"/>
      </dsp:txXfrm>
    </dsp:sp>
    <dsp:sp modelId="{611A33D4-1877-4C1A-A5BE-ECA451EE37A2}">
      <dsp:nvSpPr>
        <dsp:cNvPr id="0" name=""/>
        <dsp:cNvSpPr/>
      </dsp:nvSpPr>
      <dsp:spPr>
        <a:xfrm>
          <a:off x="712837" y="365181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E9CB6-47BC-4EAB-9783-BE7E7982F29F}">
      <dsp:nvSpPr>
        <dsp:cNvPr id="0" name=""/>
        <dsp:cNvSpPr/>
      </dsp:nvSpPr>
      <dsp:spPr>
        <a:xfrm rot="10800000">
          <a:off x="108465" y="4790544"/>
          <a:ext cx="8676497" cy="968950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91440" rIns="170688" bIns="91440" numCol="1" spcCol="1270" anchor="ctr" anchorCtr="0">
          <a:noAutofit/>
        </a:bodyPr>
        <a:lstStyle/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>
              <a:latin typeface="Bookman Old Style" panose="02050604050505020204" pitchFamily="18" charset="0"/>
            </a:rPr>
            <a:t>Подготовительная   группа - </a:t>
          </a:r>
        </a:p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>
              <a:latin typeface="Bookman Old Style" panose="02050604050505020204" pitchFamily="18" charset="0"/>
            </a:rPr>
            <a:t>от 6 до 7 лет</a:t>
          </a:r>
          <a:endParaRPr lang="ru-RU" sz="2400" b="1" kern="1200" dirty="0">
            <a:latin typeface="Bookman Old Style" panose="02050604050505020204" pitchFamily="18" charset="0"/>
          </a:endParaRPr>
        </a:p>
      </dsp:txBody>
      <dsp:txXfrm rot="10800000">
        <a:off x="350702" y="4790544"/>
        <a:ext cx="8434260" cy="968950"/>
      </dsp:txXfrm>
    </dsp:sp>
    <dsp:sp modelId="{C7633679-94BA-4444-A5A0-CD3452DB464F}">
      <dsp:nvSpPr>
        <dsp:cNvPr id="0" name=""/>
        <dsp:cNvSpPr/>
      </dsp:nvSpPr>
      <dsp:spPr>
        <a:xfrm>
          <a:off x="769768" y="4790544"/>
          <a:ext cx="1008707" cy="9827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20EA-3003-4418-8795-D9C8E5DD4CBC}">
      <dsp:nvSpPr>
        <dsp:cNvPr id="0" name=""/>
        <dsp:cNvSpPr/>
      </dsp:nvSpPr>
      <dsp:spPr>
        <a:xfrm rot="2115725">
          <a:off x="1343030" y="3445049"/>
          <a:ext cx="1177292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1177292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071E0-917B-4756-9615-D8DF5A7D8908}">
      <dsp:nvSpPr>
        <dsp:cNvPr id="0" name=""/>
        <dsp:cNvSpPr/>
      </dsp:nvSpPr>
      <dsp:spPr>
        <a:xfrm rot="75006">
          <a:off x="1450860" y="2641615"/>
          <a:ext cx="1474887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1474887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47062-A857-436E-B9CE-5F50CCB50B91}">
      <dsp:nvSpPr>
        <dsp:cNvPr id="0" name=""/>
        <dsp:cNvSpPr/>
      </dsp:nvSpPr>
      <dsp:spPr>
        <a:xfrm rot="20458300">
          <a:off x="1373477" y="1906051"/>
          <a:ext cx="2838749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2838749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8EF80-F2A7-4306-8538-CDDF6883781C}">
      <dsp:nvSpPr>
        <dsp:cNvPr id="0" name=""/>
        <dsp:cNvSpPr/>
      </dsp:nvSpPr>
      <dsp:spPr>
        <a:xfrm>
          <a:off x="-140755" y="1008117"/>
          <a:ext cx="2370329" cy="23557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5DC90-76B6-4DE9-A202-AD888E5D1F2B}">
      <dsp:nvSpPr>
        <dsp:cNvPr id="0" name=""/>
        <dsp:cNvSpPr/>
      </dsp:nvSpPr>
      <dsp:spPr>
        <a:xfrm>
          <a:off x="3274143" y="59554"/>
          <a:ext cx="5195320" cy="1611569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группа полного дня  – </a:t>
          </a:r>
          <a:r>
            <a:rPr lang="ru-RU" sz="1400" kern="1200" dirty="0">
              <a:solidFill>
                <a:schemeClr val="tx1"/>
              </a:solidFill>
              <a:latin typeface="Bookman Old Style" panose="02050604050505020204" pitchFamily="18" charset="0"/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</a:p>
      </dsp:txBody>
      <dsp:txXfrm>
        <a:off x="4034980" y="295563"/>
        <a:ext cx="3673646" cy="1139551"/>
      </dsp:txXfrm>
    </dsp:sp>
    <dsp:sp modelId="{80F0FDFA-FFBC-4D4B-9E67-F2C7E2DF16F3}">
      <dsp:nvSpPr>
        <dsp:cNvPr id="0" name=""/>
        <dsp:cNvSpPr/>
      </dsp:nvSpPr>
      <dsp:spPr>
        <a:xfrm>
          <a:off x="2921304" y="1661256"/>
          <a:ext cx="5505516" cy="215516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Bookman Old Style" panose="02050604050505020204" pitchFamily="18" charset="0"/>
            </a:rPr>
            <a:t>На период ожидания  группы полного дня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Bookman Old Style" panose="02050604050505020204" pitchFamily="18" charset="0"/>
            </a:rPr>
            <a:t>группа кратковременного пребывания</a:t>
          </a:r>
          <a:r>
            <a:rPr lang="ru-RU" sz="1400" kern="1200" dirty="0">
              <a:latin typeface="Bookman Old Style" panose="02050604050505020204" pitchFamily="18" charset="0"/>
            </a:rPr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kern="1200" dirty="0">
              <a:latin typeface="Bookman Old Style" panose="02050604050505020204" pitchFamily="18" charset="0"/>
            </a:rPr>
            <a:t> </a:t>
          </a:r>
          <a:r>
            <a:rPr lang="ru-RU" sz="1400" kern="1200" dirty="0">
              <a:latin typeface="Bookman Old Style" panose="02050604050505020204" pitchFamily="18" charset="0"/>
            </a:rPr>
            <a:t> 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ookman Old Style" panose="02050604050505020204" pitchFamily="18" charset="0"/>
            </a:rPr>
            <a:t>для </a:t>
          </a:r>
          <a:r>
            <a:rPr lang="ru-RU" sz="1400" kern="1200" dirty="0">
              <a:latin typeface="Bookman Old Style" panose="02050604050505020204" pitchFamily="18" charset="0"/>
            </a:rPr>
            <a:t>детей от 1 года до 2 лет</a:t>
          </a:r>
        </a:p>
      </dsp:txBody>
      <dsp:txXfrm>
        <a:off x="3727568" y="1976873"/>
        <a:ext cx="3892988" cy="1523934"/>
      </dsp:txXfrm>
    </dsp:sp>
    <dsp:sp modelId="{6293C134-88CE-4CCC-9644-650C78D0BC7E}">
      <dsp:nvSpPr>
        <dsp:cNvPr id="0" name=""/>
        <dsp:cNvSpPr/>
      </dsp:nvSpPr>
      <dsp:spPr>
        <a:xfrm>
          <a:off x="1155391" y="3744411"/>
          <a:ext cx="4286767" cy="1376799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Вариативные формы </a:t>
          </a:r>
          <a:endParaRPr lang="ru-RU" sz="1400" b="1" kern="1200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дошкольного </a:t>
          </a:r>
          <a:r>
            <a:rPr lang="ru-RU" sz="1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образования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для </a:t>
          </a:r>
          <a:r>
            <a:rPr lang="ru-RU" sz="1400" kern="1200" dirty="0">
              <a:solidFill>
                <a:schemeClr val="tx1"/>
              </a:solidFill>
              <a:latin typeface="Bookman Old Style" panose="02050604050505020204" pitchFamily="18" charset="0"/>
            </a:rPr>
            <a:t>детей от 0 до 2 лет</a:t>
          </a:r>
        </a:p>
      </dsp:txBody>
      <dsp:txXfrm>
        <a:off x="1783173" y="3946039"/>
        <a:ext cx="3031203" cy="973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9EB2F-B3E8-4E41-B244-B120091ACB7C}">
      <dsp:nvSpPr>
        <dsp:cNvPr id="0" name=""/>
        <dsp:cNvSpPr/>
      </dsp:nvSpPr>
      <dsp:spPr>
        <a:xfrm>
          <a:off x="966472" y="531543"/>
          <a:ext cx="7458454" cy="35689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Свободные места</a:t>
          </a:r>
        </a:p>
      </dsp:txBody>
      <dsp:txXfrm>
        <a:off x="3392335" y="709991"/>
        <a:ext cx="2606729" cy="535343"/>
      </dsp:txXfrm>
    </dsp:sp>
    <dsp:sp modelId="{45DADE2D-5FDC-4431-B470-00862C289052}">
      <dsp:nvSpPr>
        <dsp:cNvPr id="0" name=""/>
        <dsp:cNvSpPr/>
      </dsp:nvSpPr>
      <dsp:spPr>
        <a:xfrm>
          <a:off x="2054269" y="1490251"/>
          <a:ext cx="5281420" cy="263875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Приоритет </a:t>
          </a:r>
        </a:p>
      </dsp:txBody>
      <dsp:txXfrm>
        <a:off x="3464408" y="1655173"/>
        <a:ext cx="2461142" cy="494766"/>
      </dsp:txXfrm>
    </dsp:sp>
    <dsp:sp modelId="{0E191671-1926-438A-ACD6-511655DD2D12}">
      <dsp:nvSpPr>
        <dsp:cNvPr id="0" name=""/>
        <dsp:cNvSpPr/>
      </dsp:nvSpPr>
      <dsp:spPr>
        <a:xfrm>
          <a:off x="3011405" y="2629266"/>
          <a:ext cx="3613330" cy="148074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Место жительства</a:t>
          </a:r>
        </a:p>
      </dsp:txBody>
      <dsp:txXfrm>
        <a:off x="3540565" y="2999452"/>
        <a:ext cx="2555010" cy="740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8EA72-A3BE-4574-9BB2-DFBA54A7EB37}">
      <dsp:nvSpPr>
        <dsp:cNvPr id="0" name=""/>
        <dsp:cNvSpPr/>
      </dsp:nvSpPr>
      <dsp:spPr>
        <a:xfrm rot="5400000">
          <a:off x="-227747" y="296899"/>
          <a:ext cx="1518313" cy="106281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Bookman Old Style" panose="02050604050505020204" pitchFamily="18" charset="0"/>
            </a:rPr>
            <a:t>1</a:t>
          </a:r>
        </a:p>
      </dsp:txBody>
      <dsp:txXfrm rot="-5400000">
        <a:off x="1" y="600562"/>
        <a:ext cx="1062819" cy="455494"/>
      </dsp:txXfrm>
    </dsp:sp>
    <dsp:sp modelId="{0727A5A1-679B-469B-8189-19F0818D86B0}">
      <dsp:nvSpPr>
        <dsp:cNvPr id="0" name=""/>
        <dsp:cNvSpPr/>
      </dsp:nvSpPr>
      <dsp:spPr>
        <a:xfrm rot="5400000">
          <a:off x="2630245" y="-1498273"/>
          <a:ext cx="986903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latin typeface="Bookman Old Style" panose="02050604050505020204" pitchFamily="18" charset="0"/>
            </a:rPr>
            <a:t>Формирование списков в автоматизированной системе «Электронная очередь». </a:t>
          </a:r>
        </a:p>
      </dsp:txBody>
      <dsp:txXfrm rot="-5400000">
        <a:off x="1062819" y="117331"/>
        <a:ext cx="4073579" cy="890549"/>
      </dsp:txXfrm>
    </dsp:sp>
    <dsp:sp modelId="{551FE6DF-6332-42A2-8D7F-587B0D29F489}">
      <dsp:nvSpPr>
        <dsp:cNvPr id="0" name=""/>
        <dsp:cNvSpPr/>
      </dsp:nvSpPr>
      <dsp:spPr>
        <a:xfrm rot="5400000">
          <a:off x="-227747" y="1641444"/>
          <a:ext cx="1518313" cy="106281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Bookman Old Style" panose="02050604050505020204" pitchFamily="18" charset="0"/>
            </a:rPr>
            <a:t>2</a:t>
          </a:r>
        </a:p>
      </dsp:txBody>
      <dsp:txXfrm rot="-5400000">
        <a:off x="1" y="1945107"/>
        <a:ext cx="1062819" cy="455494"/>
      </dsp:txXfrm>
    </dsp:sp>
    <dsp:sp modelId="{AB8C200E-21B9-42E0-867E-9DA47CCA4F85}">
      <dsp:nvSpPr>
        <dsp:cNvPr id="0" name=""/>
        <dsp:cNvSpPr/>
      </dsp:nvSpPr>
      <dsp:spPr>
        <a:xfrm rot="5400000">
          <a:off x="2630245" y="-153729"/>
          <a:ext cx="986903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latin typeface="Bookman Old Style" panose="02050604050505020204" pitchFamily="18" charset="0"/>
            </a:rPr>
            <a:t>Рассмотрение и утверждение списков на  комиссии. </a:t>
          </a:r>
        </a:p>
      </dsp:txBody>
      <dsp:txXfrm rot="-5400000">
        <a:off x="1062819" y="1461875"/>
        <a:ext cx="4073579" cy="890549"/>
      </dsp:txXfrm>
    </dsp:sp>
    <dsp:sp modelId="{1828F7F7-8117-4286-8172-D9DE18EA5489}">
      <dsp:nvSpPr>
        <dsp:cNvPr id="0" name=""/>
        <dsp:cNvSpPr/>
      </dsp:nvSpPr>
      <dsp:spPr>
        <a:xfrm rot="5400000">
          <a:off x="-227747" y="3320800"/>
          <a:ext cx="1518313" cy="106281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Bookman Old Style" panose="02050604050505020204" pitchFamily="18" charset="0"/>
            </a:rPr>
            <a:t>3</a:t>
          </a:r>
        </a:p>
      </dsp:txBody>
      <dsp:txXfrm rot="-5400000">
        <a:off x="1" y="3624463"/>
        <a:ext cx="1062819" cy="455494"/>
      </dsp:txXfrm>
    </dsp:sp>
    <dsp:sp modelId="{5D71924D-F203-4D9E-A5CA-99F38760B952}">
      <dsp:nvSpPr>
        <dsp:cNvPr id="0" name=""/>
        <dsp:cNvSpPr/>
      </dsp:nvSpPr>
      <dsp:spPr>
        <a:xfrm rot="5400000">
          <a:off x="2295433" y="1525627"/>
          <a:ext cx="1656527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>
              <a:latin typeface="Bookman Old Style" panose="02050604050505020204" pitchFamily="18" charset="0"/>
            </a:rPr>
            <a:t>Утверждение списков Распоряжением Департамента  образования. Направление списков в </a:t>
          </a:r>
          <a:r>
            <a:rPr lang="ru-RU" sz="2000" b="0" kern="1200" dirty="0" smtClean="0">
              <a:latin typeface="Bookman Old Style" panose="02050604050505020204" pitchFamily="18" charset="0"/>
            </a:rPr>
            <a:t>МДОО</a:t>
          </a:r>
          <a:endParaRPr lang="ru-RU" sz="2000" b="0" kern="1200" dirty="0">
            <a:latin typeface="Bookman Old Style" panose="02050604050505020204" pitchFamily="18" charset="0"/>
          </a:endParaRPr>
        </a:p>
      </dsp:txBody>
      <dsp:txXfrm rot="-5400000">
        <a:off x="1062819" y="2839107"/>
        <a:ext cx="4040891" cy="1494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B9EA1-7207-42EB-8FD0-E67643A92422}">
      <dsp:nvSpPr>
        <dsp:cNvPr id="0" name=""/>
        <dsp:cNvSpPr/>
      </dsp:nvSpPr>
      <dsp:spPr>
        <a:xfrm>
          <a:off x="1753456" y="332408"/>
          <a:ext cx="5268905" cy="229969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Bookman Old Style" panose="02050604050505020204" pitchFamily="18" charset="0"/>
            </a:rPr>
            <a:t>ИНФОРМИРОВАНИЕ  РОДИТЕЛЕЙ</a:t>
          </a:r>
          <a:endParaRPr lang="ru-RU" sz="2800" b="1" i="1" kern="1200" dirty="0">
            <a:latin typeface="Bookman Old Style" panose="02050604050505020204" pitchFamily="18" charset="0"/>
          </a:endParaRPr>
        </a:p>
      </dsp:txBody>
      <dsp:txXfrm>
        <a:off x="2525069" y="669191"/>
        <a:ext cx="3725679" cy="1626131"/>
      </dsp:txXfrm>
    </dsp:sp>
    <dsp:sp modelId="{5F734799-AA4D-4993-A492-9DE0D59F9ECE}">
      <dsp:nvSpPr>
        <dsp:cNvPr id="0" name=""/>
        <dsp:cNvSpPr/>
      </dsp:nvSpPr>
      <dsp:spPr>
        <a:xfrm rot="2762979">
          <a:off x="5098424" y="3257775"/>
          <a:ext cx="2764025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DD344862-7D0D-4B84-8562-FE5D88508477}">
      <dsp:nvSpPr>
        <dsp:cNvPr id="0" name=""/>
        <dsp:cNvSpPr/>
      </dsp:nvSpPr>
      <dsp:spPr>
        <a:xfrm>
          <a:off x="6122542" y="3323437"/>
          <a:ext cx="2634120" cy="26488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Bookman Old Style" panose="02050604050505020204" pitchFamily="18" charset="0"/>
            </a:rPr>
            <a:t>Через личный кабинет  на сайте государственных и муниципальных услуг</a:t>
          </a:r>
        </a:p>
      </dsp:txBody>
      <dsp:txXfrm>
        <a:off x="6199693" y="3400588"/>
        <a:ext cx="2479818" cy="2494548"/>
      </dsp:txXfrm>
    </dsp:sp>
    <dsp:sp modelId="{8B738AC0-97C7-4D5E-88C9-74AF5C14181E}">
      <dsp:nvSpPr>
        <dsp:cNvPr id="0" name=""/>
        <dsp:cNvSpPr/>
      </dsp:nvSpPr>
      <dsp:spPr>
        <a:xfrm rot="5377113">
          <a:off x="3137945" y="3651474"/>
          <a:ext cx="2534073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C319EFA-C17C-4506-90A4-79F31349C8D8}">
      <dsp:nvSpPr>
        <dsp:cNvPr id="0" name=""/>
        <dsp:cNvSpPr/>
      </dsp:nvSpPr>
      <dsp:spPr>
        <a:xfrm>
          <a:off x="3096357" y="4259952"/>
          <a:ext cx="2634120" cy="2107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По телефонам «Горячей линии»</a:t>
          </a:r>
        </a:p>
      </dsp:txBody>
      <dsp:txXfrm>
        <a:off x="3158078" y="4321673"/>
        <a:ext cx="2510678" cy="1983854"/>
      </dsp:txXfrm>
    </dsp:sp>
    <dsp:sp modelId="{3565D044-4F2C-4466-B52A-BE77930F5BB3}">
      <dsp:nvSpPr>
        <dsp:cNvPr id="0" name=""/>
        <dsp:cNvSpPr/>
      </dsp:nvSpPr>
      <dsp:spPr>
        <a:xfrm rot="8012009">
          <a:off x="962022" y="3255045"/>
          <a:ext cx="2732424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EAC27DA-BB45-4DEE-AC4C-B2724AF2AF16}">
      <dsp:nvSpPr>
        <dsp:cNvPr id="0" name=""/>
        <dsp:cNvSpPr/>
      </dsp:nvSpPr>
      <dsp:spPr>
        <a:xfrm>
          <a:off x="70157" y="3323432"/>
          <a:ext cx="2634120" cy="26343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Bookman Old Style" panose="02050604050505020204" pitchFamily="18" charset="0"/>
            </a:rPr>
            <a:t>Посредством телефонной и почтовой связи (информируют руководители МДОО);</a:t>
          </a:r>
        </a:p>
      </dsp:txBody>
      <dsp:txXfrm>
        <a:off x="147308" y="3400583"/>
        <a:ext cx="2479818" cy="2480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98D0-D082-4EA5-B0C8-031191015BDC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E838-45E7-4E29-87CC-AB5206919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43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D2F26-98CD-400F-BF3C-E8D776EB62C5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7124-27EF-45E0-8B6D-C53D671DA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0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87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58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66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55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66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64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66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jpe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640140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>
                <a:latin typeface="Bookman Old Style" panose="02050604050505020204" pitchFamily="18" charset="0"/>
              </a:rPr>
              <a:t>Особенности </a:t>
            </a:r>
            <a:br>
              <a:rPr lang="ru-RU" sz="4000" b="1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комплектования</a:t>
            </a:r>
            <a:r>
              <a:rPr lang="ru-RU" sz="4000" dirty="0">
                <a:latin typeface="Bookman Old Style" panose="02050604050505020204" pitchFamily="18" charset="0"/>
              </a:rPr>
              <a:t/>
            </a:r>
            <a:br>
              <a:rPr lang="ru-RU" sz="4000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муниципальных дошкольных образовательных организаций детьми в 2023-2024 </a:t>
            </a:r>
            <a:br>
              <a:rPr lang="ru-RU" sz="4000" b="1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учебном году</a:t>
            </a:r>
            <a:r>
              <a:rPr lang="ru-RU" sz="4000" dirty="0">
                <a:latin typeface="Bookman Old Style" panose="02050604050505020204" pitchFamily="18" charset="0"/>
              </a:rPr>
              <a:t/>
            </a:r>
            <a:br>
              <a:rPr lang="ru-RU" sz="4000" dirty="0">
                <a:latin typeface="Bookman Old Style" panose="020506040505050202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3" descr="F:\Мои рисунки\ludi-clipart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670" y="332656"/>
            <a:ext cx="1381317" cy="1872208"/>
          </a:xfrm>
          <a:prstGeom prst="rect">
            <a:avLst/>
          </a:prstGeom>
          <a:noFill/>
        </p:spPr>
      </p:pic>
      <p:pic>
        <p:nvPicPr>
          <p:cNvPr id="1026" name="Picture 2" descr="C:\Users\user\Downloads\картинки\семь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755426" cy="28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64807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Bookman Old Style" panose="02050604050505020204" pitchFamily="18" charset="0"/>
              </a:rPr>
              <a:t/>
            </a:r>
            <a:br>
              <a:rPr lang="ru-RU" sz="2400" dirty="0"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Вариативные формы дошкольного образования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(по запросу родителей возможно открытие)</a:t>
            </a:r>
            <a:r>
              <a:rPr lang="ru-RU" sz="2400" dirty="0">
                <a:latin typeface="Bookman Old Style" panose="02050604050505020204" pitchFamily="18" charset="0"/>
              </a:rPr>
              <a:t/>
            </a:r>
            <a:br>
              <a:rPr lang="ru-RU" sz="2400" dirty="0">
                <a:latin typeface="Bookman Old Style" panose="02050604050505020204" pitchFamily="18" charset="0"/>
              </a:rPr>
            </a:br>
            <a:endParaRPr lang="ru-RU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92726"/>
              </p:ext>
            </p:extLst>
          </p:nvPr>
        </p:nvGraphicFramePr>
        <p:xfrm>
          <a:off x="467542" y="1052737"/>
          <a:ext cx="8280921" cy="565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294">
                  <a:extLst>
                    <a:ext uri="{9D8B030D-6E8A-4147-A177-3AD203B41FA5}">
                      <a16:colId xmlns="" xmlns:a16="http://schemas.microsoft.com/office/drawing/2014/main" val="1488976168"/>
                    </a:ext>
                  </a:extLst>
                </a:gridCol>
                <a:gridCol w="2088881">
                  <a:extLst>
                    <a:ext uri="{9D8B030D-6E8A-4147-A177-3AD203B41FA5}">
                      <a16:colId xmlns="" xmlns:a16="http://schemas.microsoft.com/office/drawing/2014/main" val="3510826100"/>
                    </a:ext>
                  </a:extLst>
                </a:gridCol>
                <a:gridCol w="3804746">
                  <a:extLst>
                    <a:ext uri="{9D8B030D-6E8A-4147-A177-3AD203B41FA5}">
                      <a16:colId xmlns="" xmlns:a16="http://schemas.microsoft.com/office/drawing/2014/main" val="2031048047"/>
                    </a:ext>
                  </a:extLst>
                </a:gridCol>
              </a:tblGrid>
              <a:tr h="68535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Возрастная группа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№ МДОО,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адрес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6804465"/>
                  </a:ext>
                </a:extLst>
              </a:tr>
              <a:tr h="61243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Baby-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парк: обучение в коляске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0 - 1 год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423 (ул. Академическая, 8а),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469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40 лет ВЛКСМ, 16 б)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0846223"/>
                  </a:ext>
                </a:extLst>
              </a:tr>
              <a:tr h="112817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Родительский игровой стенд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102, 113, 299, 322, 416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102 (ул. Сыромолотова, 14 а),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113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Шарташская,</a:t>
                      </a:r>
                      <a:r>
                        <a:rPr lang="ru-RU" sz="1600" baseline="0" dirty="0">
                          <a:latin typeface="Bookman Old Style" panose="02050604050505020204" pitchFamily="18" charset="0"/>
                        </a:rPr>
                        <a:t> 16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299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Библиотечная, 60),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322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Чекистов, 22),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416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Сыромолотова, 7б)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009514"/>
                  </a:ext>
                </a:extLst>
              </a:tr>
              <a:tr h="112817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Группа "Вместе с мамой"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1 - 2 года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145 (ул.</a:t>
                      </a:r>
                      <a:r>
                        <a:rPr lang="ru-RU" sz="1600" baseline="0" dirty="0">
                          <a:latin typeface="Bookman Old Style" panose="02050604050505020204" pitchFamily="18" charset="0"/>
                        </a:rPr>
                        <a:t> Сыромолотова, 9 а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352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Кулибина, 5),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389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Сыромолотова, 12 а),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407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(пер.</a:t>
                      </a:r>
                      <a:r>
                        <a:rPr lang="ru-RU" sz="1600" baseline="0" dirty="0">
                          <a:latin typeface="Bookman Old Style" panose="02050604050505020204" pitchFamily="18" charset="0"/>
                        </a:rPr>
                        <a:t> Курьинский, 3 а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571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(пер. Парковый, 41 а)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3861105"/>
                  </a:ext>
                </a:extLst>
              </a:tr>
              <a:tr h="87030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Baby-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парк: городская прогулка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1 - 2 года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109 (ул. Лодыгина, 4а),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208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Рассветная, 3а),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459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Вилонова, 94/3)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778934"/>
                  </a:ext>
                </a:extLst>
              </a:tr>
              <a:tr h="87030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Центр игровой поддержки "Первые шаги"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1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- 2 года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34 (ул. Педагогическая,</a:t>
                      </a:r>
                      <a:r>
                        <a:rPr lang="ru-RU" sz="1600" baseline="0" dirty="0">
                          <a:latin typeface="Bookman Old Style" panose="02050604050505020204" pitchFamily="18" charset="0"/>
                        </a:rPr>
                        <a:t> 26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7726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0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latin typeface="Bookman Old Style" panose="02050604050505020204" pitchFamily="18" charset="0"/>
              </a:rPr>
              <a:t>Направленности групп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392629"/>
              </p:ext>
            </p:extLst>
          </p:nvPr>
        </p:nvGraphicFramePr>
        <p:xfrm>
          <a:off x="251520" y="980728"/>
          <a:ext cx="867645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Группы компенсирующей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оздоровительной направленности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718779"/>
              </p:ext>
            </p:extLst>
          </p:nvPr>
        </p:nvGraphicFramePr>
        <p:xfrm>
          <a:off x="87784" y="1268760"/>
          <a:ext cx="8948713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79">
                  <a:extLst>
                    <a:ext uri="{9D8B030D-6E8A-4147-A177-3AD203B41FA5}">
                      <a16:colId xmlns="" xmlns:a16="http://schemas.microsoft.com/office/drawing/2014/main" val="1407076826"/>
                    </a:ext>
                  </a:extLst>
                </a:gridCol>
                <a:gridCol w="2814515">
                  <a:extLst>
                    <a:ext uri="{9D8B030D-6E8A-4147-A177-3AD203B41FA5}">
                      <a16:colId xmlns="" xmlns:a16="http://schemas.microsoft.com/office/drawing/2014/main" val="1921947318"/>
                    </a:ext>
                  </a:extLst>
                </a:gridCol>
                <a:gridCol w="1876343">
                  <a:extLst>
                    <a:ext uri="{9D8B030D-6E8A-4147-A177-3AD203B41FA5}">
                      <a16:colId xmlns="" xmlns:a16="http://schemas.microsoft.com/office/drawing/2014/main" val="1197651"/>
                    </a:ext>
                  </a:extLst>
                </a:gridCol>
                <a:gridCol w="1804176">
                  <a:extLst>
                    <a:ext uri="{9D8B030D-6E8A-4147-A177-3AD203B41FA5}">
                      <a16:colId xmlns="" xmlns:a16="http://schemas.microsoft.com/office/drawing/2014/main" val="624976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НАПРАВЛЕННОСТЬ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ОСНОВАНИЕ ДЛЯ ЗАЧИСЛЕНИЯ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№ МДОО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Прием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детей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8107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Нарушение зрения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Заключение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психолого-медико-педагогической комиссии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 101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от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2 до 7 лет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39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Тяжелое нарушение речи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266, 144, 102, 468, 450, 219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от 4 до 7 лет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44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Задержка психического развития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266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 4 до 7 лет</a:t>
                      </a: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78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Нарушение интеллекта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266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 4 до 7 лет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3253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Нарушение слуха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376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 3 до 7 лет</a:t>
                      </a: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432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Аллергодерматоз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Заключение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врача - аллерголога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520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2 до 7 лет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019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Часто болеющие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Заключение врача - педиатра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583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2 до 7 лет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006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2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ПОРЯДОК ФОРМИРОВАНИЯ СПИСКОВ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000" b="1" dirty="0">
                <a:latin typeface="Bookman Old Style" panose="02050604050505020204" pitchFamily="18" charset="0"/>
              </a:rPr>
              <a:t>Учитывается:</a:t>
            </a:r>
          </a:p>
          <a:p>
            <a:r>
              <a:rPr lang="ru-RU" sz="3000" dirty="0">
                <a:latin typeface="Bookman Old Style" panose="02050604050505020204" pitchFamily="18" charset="0"/>
              </a:rPr>
              <a:t>дата постановки на учёт;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право на внеочередное, первоочередное и преимущественное  предоставление места в МДОО;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направленность группы, (общеразвивающая, компенсирующая, оздоровительная;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адресная привязка</a:t>
            </a:r>
            <a:r>
              <a:rPr lang="ru-RU" sz="3000" dirty="0" smtClean="0">
                <a:latin typeface="Bookman Old Style" panose="02050604050505020204" pitchFamily="18" charset="0"/>
              </a:rPr>
              <a:t>.</a:t>
            </a:r>
            <a:endParaRPr lang="ru-RU" sz="3000" dirty="0">
              <a:latin typeface="Bookman Old Style" panose="02050604050505020204" pitchFamily="18" charset="0"/>
            </a:endParaRPr>
          </a:p>
        </p:txBody>
      </p:sp>
      <p:pic>
        <p:nvPicPr>
          <p:cNvPr id="9" name="Picture 2" descr="C:\Users\DVader\Pictures\ДЛЯ  САЙТА\1303987322_deti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438" y="1196752"/>
            <a:ext cx="2355690" cy="164898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4"/>
          <a:stretch>
            <a:fillRect/>
          </a:stretch>
        </p:blipFill>
        <p:spPr>
          <a:xfrm>
            <a:off x="0" y="908720"/>
            <a:ext cx="2051720" cy="187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28089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Bookman Old Style" panose="02050604050505020204" pitchFamily="18" charset="0"/>
              </a:rPr>
              <a:t>УЧАСТИЕ ЗАЯВЛЕНИЯ В КОМПЛЕКТОВАНИИ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85184"/>
            <a:ext cx="7272808" cy="1556188"/>
          </a:xfrm>
        </p:spPr>
      </p:pic>
      <p:graphicFrame>
        <p:nvGraphicFramePr>
          <p:cNvPr id="1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212799"/>
              </p:ext>
            </p:extLst>
          </p:nvPr>
        </p:nvGraphicFramePr>
        <p:xfrm>
          <a:off x="251520" y="1196752"/>
          <a:ext cx="88924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19784" cy="900410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Bookman Old Style" panose="02050604050505020204" pitchFamily="18" charset="0"/>
              </a:rPr>
              <a:t>РАБОТА СО СПИСКАМИ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5400600" cy="92779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ru-RU" dirty="0">
              <a:latin typeface="Bookman Old Style" panose="02050604050505020204" pitchFamily="18" charset="0"/>
            </a:endParaRPr>
          </a:p>
          <a:p>
            <a:pPr algn="ctr"/>
            <a:r>
              <a:rPr lang="ru-RU" sz="7200" dirty="0">
                <a:latin typeface="Bookman Old Style" panose="02050604050505020204" pitchFamily="18" charset="0"/>
              </a:rPr>
              <a:t>Формирование и утверждение </a:t>
            </a:r>
            <a:r>
              <a:rPr lang="ru-RU" sz="7200" dirty="0" smtClean="0">
                <a:latin typeface="Bookman Old Style" panose="02050604050505020204" pitchFamily="18" charset="0"/>
              </a:rPr>
              <a:t>списков</a:t>
            </a:r>
            <a:endParaRPr lang="ru-RU" sz="7200" dirty="0">
              <a:latin typeface="Bookman Old Style" panose="02050604050505020204" pitchFamily="18" charset="0"/>
            </a:endParaRPr>
          </a:p>
          <a:p>
            <a:pPr algn="ctr"/>
            <a:r>
              <a:rPr lang="ru-RU" sz="7200" dirty="0">
                <a:latin typeface="Bookman Old Style" panose="02050604050505020204" pitchFamily="18" charset="0"/>
              </a:rPr>
              <a:t>Период – с 01.05.2023 по 15.05.2023</a:t>
            </a:r>
          </a:p>
          <a:p>
            <a:pPr algn="ctr"/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4090145"/>
              </p:ext>
            </p:extLst>
          </p:nvPr>
        </p:nvGraphicFramePr>
        <p:xfrm>
          <a:off x="251520" y="1988840"/>
          <a:ext cx="51845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2120" y="1844824"/>
            <a:ext cx="3240360" cy="71177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Направление списков в МДОО </a:t>
            </a: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43705"/>
            <a:ext cx="3096344" cy="215576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257">
            <a:off x="6923509" y="5156950"/>
            <a:ext cx="2060711" cy="14435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597688"/>
              </p:ext>
            </p:extLst>
          </p:nvPr>
        </p:nvGraphicFramePr>
        <p:xfrm>
          <a:off x="179512" y="116632"/>
          <a:ext cx="878497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user\Downloads\картинки\информировани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6384"/>
            <a:ext cx="2401680" cy="24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картинки\Безимени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64" y="1584841"/>
            <a:ext cx="2877043" cy="201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Bookman Old Style" panose="02050604050505020204" pitchFamily="18" charset="0"/>
              </a:rPr>
              <a:t/>
            </a:r>
            <a:br>
              <a:rPr lang="ru-RU" sz="3600" b="1" i="1" dirty="0">
                <a:latin typeface="Bookman Old Style" panose="02050604050505020204" pitchFamily="18" charset="0"/>
              </a:rPr>
            </a:br>
            <a:r>
              <a:rPr lang="ru-RU" sz="3600" b="1" i="1" dirty="0">
                <a:latin typeface="Bookman Old Style" panose="02050604050505020204" pitchFamily="18" charset="0"/>
              </a:rPr>
              <a:t>ТЕЛЕФОННАЯ «ГОРЯЧАЯ ЛИНИЯ»</a:t>
            </a:r>
            <a:r>
              <a:rPr lang="ru-RU" sz="3600" i="1" dirty="0">
                <a:latin typeface="Bookman Old Style" panose="02050604050505020204" pitchFamily="18" charset="0"/>
              </a:rPr>
              <a:t/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100" b="1" i="1" dirty="0">
                <a:latin typeface="Bookman Old Style" panose="02050604050505020204" pitchFamily="18" charset="0"/>
              </a:rPr>
              <a:t>ПО ВОПРОСАМ КОМПЛЕКТОВАНИЯ МДОО</a:t>
            </a:r>
            <a:r>
              <a:rPr lang="ru-RU" i="1" dirty="0">
                <a:latin typeface="Bookman Old Style" panose="02050604050505020204" pitchFamily="18" charset="0"/>
              </a:rPr>
              <a:t/>
            </a:r>
            <a:br>
              <a:rPr lang="ru-RU" i="1" dirty="0">
                <a:latin typeface="Bookman Old Style" panose="02050604050505020204" pitchFamily="18" charset="0"/>
              </a:rPr>
            </a:b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06859"/>
            <a:ext cx="8712968" cy="47904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с 01.04.2023 по </a:t>
            </a:r>
            <a:r>
              <a:rPr lang="ru-RU" sz="3800" dirty="0" smtClean="0">
                <a:latin typeface="Bookman Old Style" panose="02050604050505020204" pitchFamily="18" charset="0"/>
                <a:cs typeface="Times New Roman" pitchFamily="18" charset="0"/>
              </a:rPr>
              <a:t>30.06.2023 </a:t>
            </a:r>
            <a:endParaRPr lang="ru-RU" sz="38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(с перерывом с 13.00 до 14.00 часов, </a:t>
            </a:r>
          </a:p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исключая выходные и праздничные дни)</a:t>
            </a:r>
          </a:p>
          <a:p>
            <a:pPr algn="ctr">
              <a:buNone/>
            </a:pPr>
            <a:endParaRPr lang="ru-RU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2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Понедельник </a:t>
            </a: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 9.00 до 17.00  </a:t>
            </a:r>
            <a:r>
              <a:rPr lang="ru-RU" sz="2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</a:t>
            </a: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(343) 341-52-39                      Старцева Любовь Борисовна</a:t>
            </a:r>
            <a:endParaRPr lang="ru-RU" sz="26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Вторник с 9.00 до 17.00      </a:t>
            </a:r>
            <a:r>
              <a:rPr lang="ru-RU" sz="2600" dirty="0" smtClean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(343) 304-16-38                      Ярутина Светлана Викторовна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Среда с 9.00 </a:t>
            </a: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до 18.00        </a:t>
            </a:r>
            <a:r>
              <a:rPr lang="ru-RU" sz="2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    </a:t>
            </a: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(343) 347-44-17                      Климкина Ирина Владимировна</a:t>
            </a:r>
            <a:endParaRPr lang="ru-RU" sz="2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Четверг с 9.00 до 17.00       </a:t>
            </a:r>
            <a:r>
              <a:rPr lang="ru-RU" sz="2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(343) 304-16-38                      Ярутина Светлана Викторовна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Пятница с 9.00 до 16.00      </a:t>
            </a:r>
            <a:r>
              <a:rPr lang="ru-RU" sz="2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 </a:t>
            </a: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(343) 369-47-07                      Самсонова Ирина Александровна</a:t>
            </a:r>
            <a:endParaRPr lang="ru-RU" sz="2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  </a:t>
            </a: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300" b="1" dirty="0">
              <a:solidFill>
                <a:schemeClr val="lt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0" name="Picture 4" descr="C:\Users\user\Downloads\картинки\Безимен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59" y="1806859"/>
            <a:ext cx="1320206" cy="14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ownloads\картинки\15634038507892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01139"/>
            <a:ext cx="1802420" cy="192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Vader\Pictures\ДЛЯ  САЙТА\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55588"/>
            <a:ext cx="2448272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284984"/>
            <a:ext cx="8568952" cy="295465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Распоряжение Департамента образования «Об утверждении списков  детей, подлежащих обучению по образовательным программам дошкольного образования</a:t>
            </a:r>
            <a:r>
              <a:rPr lang="ru-RU" sz="2400" dirty="0" smtClean="0">
                <a:latin typeface="Bookman Old Style" panose="02050604050505020204" pitchFamily="18" charset="0"/>
              </a:rPr>
              <a:t>»;</a:t>
            </a:r>
            <a:endParaRPr lang="ru-RU" sz="2400" dirty="0">
              <a:latin typeface="Bookman Old Style" panose="02050604050505020204" pitchFamily="18" charset="0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Заявление  родителя (законного представителя</a:t>
            </a:r>
            <a:r>
              <a:rPr lang="ru-RU" sz="2400" dirty="0" smtClean="0">
                <a:latin typeface="Bookman Old Style" panose="02050604050505020204" pitchFamily="18" charset="0"/>
              </a:rPr>
              <a:t>);</a:t>
            </a:r>
            <a:endParaRPr lang="ru-RU" sz="2400" dirty="0">
              <a:latin typeface="Bookman Old Style" panose="020506040505050202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   Договор об образовании  по образовательным программам дошкольного </a:t>
            </a:r>
            <a:r>
              <a:rPr lang="ru-RU" sz="2400" dirty="0" smtClean="0">
                <a:latin typeface="Bookman Old Style" panose="02050604050505020204" pitchFamily="18" charset="0"/>
              </a:rPr>
              <a:t>образования.</a:t>
            </a:r>
            <a:endParaRPr lang="ru-RU" sz="2400" dirty="0">
              <a:latin typeface="Bookman Old Style" panose="02050604050505020204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024" y="857201"/>
            <a:ext cx="55446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i="1" dirty="0">
                <a:latin typeface="Bookman Old Style" panose="02050604050505020204" pitchFamily="18" charset="0"/>
              </a:rPr>
              <a:t>ОСНОВАНИЯ ДЛЯ ЗАЧИСЛЕНИЯ РЕБЁНКА  В ДЕТСКИЙ САД </a:t>
            </a:r>
            <a:endParaRPr lang="ru-RU" sz="3200" i="1" dirty="0">
              <a:latin typeface="Bookman Old Style" panose="020506040505050202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i="1" dirty="0">
                <a:latin typeface="Bookman Old Style" panose="02050604050505020204" pitchFamily="18" charset="0"/>
              </a:rPr>
              <a:t> 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Bookman Old Style" panose="02050604050505020204" pitchFamily="18" charset="0"/>
              </a:rPr>
              <a:t>Дополнительное комплектование МДОО детьми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С июля 2023 года по март 2024 года</a:t>
            </a:r>
          </a:p>
        </p:txBody>
      </p:sp>
      <p:pic>
        <p:nvPicPr>
          <p:cNvPr id="7" name="Picture 4" descr="C:\Users\DVader\Pictures\ДЛЯ  САЙТА\schastlivaya_semya.jpg"/>
          <p:cNvPicPr>
            <a:picLocks noChangeAspect="1" noChangeArrowheads="1"/>
          </p:cNvPicPr>
          <p:nvPr/>
        </p:nvPicPr>
        <p:blipFill>
          <a:blip r:embed="rId2" cstate="print"/>
          <a:srcRect l="4645" t="13380" r="5086" b="14792"/>
          <a:stretch>
            <a:fillRect/>
          </a:stretch>
        </p:blipFill>
        <p:spPr bwMode="auto">
          <a:xfrm>
            <a:off x="2267744" y="2996952"/>
            <a:ext cx="4896544" cy="292213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8012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 smtClean="0">
                <a:latin typeface="Bookman Old Style" panose="02050604050505020204" pitchFamily="18" charset="0"/>
              </a:rPr>
              <a:t>НОРМАТИВНО </a:t>
            </a:r>
            <a:r>
              <a:rPr lang="ru-RU" sz="2200" dirty="0">
                <a:latin typeface="Bookman Old Style" panose="02050604050505020204" pitchFamily="18" charset="0"/>
              </a:rPr>
              <a:t>- ПРАВОВЫЕ ДОКУМЕНТЫ </a:t>
            </a:r>
            <a:r>
              <a:rPr lang="ru-RU" sz="2200" b="1" dirty="0">
                <a:latin typeface="Bookman Old Style" panose="02050604050505020204" pitchFamily="18" charset="0"/>
              </a:rPr>
              <a:t>ФЕДЕРАЛЬНОГО  УРОВНЯ </a:t>
            </a:r>
            <a:r>
              <a:rPr lang="ru-RU" sz="2200" dirty="0">
                <a:latin typeface="Bookman Old Style" panose="02050604050505020204" pitchFamily="18" charset="0"/>
              </a:rPr>
              <a:t>РЕГЛАМЕНТИРУЮЩИЕ ПОРЯДОК  ПРИЕМА  В </a:t>
            </a:r>
            <a:r>
              <a:rPr lang="ru-RU" sz="2000" dirty="0">
                <a:latin typeface="Bookman Old Style" panose="02050604050505020204" pitchFamily="18" charset="0"/>
              </a:rPr>
              <a:t>ОБРАЗОВАТЕЛЬНУЮ ОРГАНИЗАЦИЮ</a:t>
            </a:r>
            <a:r>
              <a:rPr lang="ru-RU" sz="1800" b="1" dirty="0">
                <a:latin typeface="Bookman Old Style" panose="02050604050505020204" pitchFamily="18" charset="0"/>
              </a:rPr>
              <a:t> 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125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300" dirty="0">
                <a:latin typeface="Bookman Old Style" panose="02050604050505020204" pitchFamily="18" charset="0"/>
              </a:rPr>
              <a:t>Федеральный закон от 29.12.2012 года № 273-ФЗ </a:t>
            </a:r>
          </a:p>
          <a:p>
            <a:pPr algn="just">
              <a:buNone/>
            </a:pPr>
            <a:r>
              <a:rPr lang="ru-RU" sz="1300" b="1" dirty="0">
                <a:latin typeface="Bookman Old Style" panose="02050604050505020204" pitchFamily="18" charset="0"/>
              </a:rPr>
              <a:t>     «Об образовании в Российской Федераци</a:t>
            </a:r>
            <a:r>
              <a:rPr lang="ru-RU" sz="1300" dirty="0">
                <a:latin typeface="Bookman Old Style" panose="02050604050505020204" pitchFamily="18" charset="0"/>
              </a:rPr>
              <a:t>и»  (ст.25, ст.30 п.2, ст.55 п.2);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</a:t>
            </a:r>
            <a:r>
              <a:rPr lang="ru-RU" sz="1300" dirty="0" smtClean="0">
                <a:latin typeface="Bookman Old Style" panose="02050604050505020204" pitchFamily="18" charset="0"/>
              </a:rPr>
              <a:t>закон </a:t>
            </a:r>
            <a:r>
              <a:rPr lang="ru-RU" sz="1300" dirty="0">
                <a:latin typeface="Bookman Old Style" panose="02050604050505020204" pitchFamily="18" charset="0"/>
              </a:rPr>
              <a:t>от </a:t>
            </a:r>
            <a:r>
              <a:rPr lang="ru-RU" sz="1300" dirty="0" smtClean="0">
                <a:latin typeface="Bookman Old Style" panose="02050604050505020204" pitchFamily="18" charset="0"/>
              </a:rPr>
              <a:t>02.12.2019 </a:t>
            </a:r>
            <a:r>
              <a:rPr lang="ru-RU" sz="1300" dirty="0">
                <a:latin typeface="Bookman Old Style" panose="02050604050505020204" pitchFamily="18" charset="0"/>
              </a:rPr>
              <a:t>г. № 411 – ФЗ «О внесении изменений в </a:t>
            </a:r>
            <a:r>
              <a:rPr lang="ru-RU" sz="1300" dirty="0" smtClean="0">
                <a:latin typeface="Bookman Old Style" panose="02050604050505020204" pitchFamily="18" charset="0"/>
              </a:rPr>
              <a:t>ст.54 </a:t>
            </a:r>
            <a:r>
              <a:rPr lang="ru-RU" sz="1300" dirty="0">
                <a:latin typeface="Bookman Old Style" panose="02050604050505020204" pitchFamily="18" charset="0"/>
              </a:rPr>
              <a:t>Семейного кодекса </a:t>
            </a:r>
            <a:r>
              <a:rPr lang="ru-RU" sz="1300" dirty="0" smtClean="0">
                <a:latin typeface="Bookman Old Style" panose="02050604050505020204" pitchFamily="18" charset="0"/>
              </a:rPr>
              <a:t>РФ и </a:t>
            </a:r>
            <a:r>
              <a:rPr lang="ru-RU" sz="1300" dirty="0">
                <a:latin typeface="Bookman Old Style" panose="02050604050505020204" pitchFamily="18" charset="0"/>
              </a:rPr>
              <a:t>статью 67 Федерального закона «Об образовании в Российской Федерации</a:t>
            </a:r>
            <a:r>
              <a:rPr lang="ru-RU" sz="1300" dirty="0" smtClean="0">
                <a:latin typeface="Bookman Old Style" panose="02050604050505020204" pitchFamily="18" charset="0"/>
              </a:rPr>
              <a:t>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</a:t>
            </a:r>
            <a:r>
              <a:rPr lang="ru-RU" sz="1300" dirty="0" smtClean="0">
                <a:latin typeface="Bookman Old Style" panose="02050604050505020204" pitchFamily="18" charset="0"/>
              </a:rPr>
              <a:t>21.11.2022г</a:t>
            </a:r>
            <a:r>
              <a:rPr lang="ru-RU" sz="1300" dirty="0">
                <a:latin typeface="Bookman Old Style" panose="02050604050505020204" pitchFamily="18" charset="0"/>
              </a:rPr>
              <a:t>. № </a:t>
            </a:r>
            <a:r>
              <a:rPr lang="ru-RU" sz="1300" dirty="0" smtClean="0">
                <a:latin typeface="Bookman Old Style" panose="02050604050505020204" pitchFamily="18" charset="0"/>
              </a:rPr>
              <a:t>465 </a:t>
            </a:r>
            <a:r>
              <a:rPr lang="ru-RU" sz="1300" dirty="0">
                <a:latin typeface="Bookman Old Style" panose="02050604050505020204" pitchFamily="18" charset="0"/>
              </a:rPr>
              <a:t>– ФЗ «О внесении изменений в ст.54 Семейного кодекса </a:t>
            </a:r>
            <a:r>
              <a:rPr lang="ru-RU" sz="1300" dirty="0" smtClean="0">
                <a:latin typeface="Bookman Old Style" panose="02050604050505020204" pitchFamily="18" charset="0"/>
              </a:rPr>
              <a:t>РФ и ст. 67 </a:t>
            </a:r>
            <a:r>
              <a:rPr lang="ru-RU" sz="1300" dirty="0">
                <a:latin typeface="Bookman Old Style" panose="02050604050505020204" pitchFamily="18" charset="0"/>
              </a:rPr>
              <a:t>Федерального закона «Об образовании в Российской Федерации</a:t>
            </a:r>
            <a:r>
              <a:rPr lang="ru-RU" sz="1300" dirty="0" smtClean="0">
                <a:latin typeface="Bookman Old Style" panose="02050604050505020204" pitchFamily="18" charset="0"/>
              </a:rPr>
              <a:t>»;</a:t>
            </a:r>
            <a:endParaRPr lang="ru-RU" sz="1300" dirty="0">
              <a:latin typeface="Bookman Old Style" panose="02050604050505020204" pitchFamily="18" charset="0"/>
            </a:endParaRP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19.02.1993 № 4528-1 </a:t>
            </a:r>
            <a:r>
              <a:rPr lang="ru-RU" sz="1300" b="1" dirty="0">
                <a:latin typeface="Bookman Old Style" panose="02050604050505020204" pitchFamily="18" charset="0"/>
              </a:rPr>
              <a:t>«О беженцах»;</a:t>
            </a:r>
          </a:p>
          <a:p>
            <a:pPr algn="just"/>
            <a:r>
              <a:rPr lang="ru-RU" sz="1300" dirty="0" smtClean="0">
                <a:latin typeface="Bookman Old Style" panose="02050604050505020204" pitchFamily="18" charset="0"/>
              </a:rPr>
              <a:t>Федеральный </a:t>
            </a:r>
            <a:r>
              <a:rPr lang="ru-RU" sz="1300" dirty="0">
                <a:latin typeface="Bookman Old Style" panose="02050604050505020204" pitchFamily="18" charset="0"/>
              </a:rPr>
              <a:t>закон от 25.07.2002 года № 115-ФЗ </a:t>
            </a:r>
            <a:r>
              <a:rPr lang="ru-RU" sz="1300" b="1" dirty="0">
                <a:latin typeface="Bookman Old Style" panose="02050604050505020204" pitchFamily="18" charset="0"/>
              </a:rPr>
              <a:t>«О правовом положении иностранных граждан в Российской Федерации»;</a:t>
            </a:r>
          </a:p>
          <a:p>
            <a:pPr algn="just"/>
            <a:r>
              <a:rPr lang="ru-RU" sz="1300" dirty="0" smtClean="0">
                <a:latin typeface="Bookman Old Style" panose="02050604050505020204" pitchFamily="18" charset="0"/>
              </a:rPr>
              <a:t>Федеральный </a:t>
            </a:r>
            <a:r>
              <a:rPr lang="ru-RU" sz="1300" dirty="0">
                <a:latin typeface="Bookman Old Style" panose="02050604050505020204" pitchFamily="18" charset="0"/>
              </a:rPr>
              <a:t>закон от 27.07.2006 года № 152 </a:t>
            </a:r>
            <a:r>
              <a:rPr lang="ru-RU" sz="1300" b="1" dirty="0">
                <a:latin typeface="Bookman Old Style" panose="02050604050505020204" pitchFamily="18" charset="0"/>
              </a:rPr>
              <a:t>«О персональных данных»;</a:t>
            </a:r>
          </a:p>
          <a:p>
            <a:pPr algn="just"/>
            <a:r>
              <a:rPr lang="ru-RU" sz="1300" dirty="0" smtClean="0">
                <a:latin typeface="Bookman Old Style" panose="02050604050505020204" pitchFamily="18" charset="0"/>
              </a:rPr>
              <a:t>Приказ </a:t>
            </a:r>
            <a:r>
              <a:rPr lang="ru-RU" sz="1300" dirty="0">
                <a:latin typeface="Bookman Old Style" panose="02050604050505020204" pitchFamily="18" charset="0"/>
              </a:rPr>
              <a:t>Министерства образования и науки Российской Федерации  от 13.01.2014 года № 8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примерной формы договора об образовании по образовательным программам дошкольного образования»;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Приказ </a:t>
            </a:r>
            <a:r>
              <a:rPr lang="ru-RU" sz="1300" dirty="0">
                <a:latin typeface="Bookman Old Style" panose="02050604050505020204" pitchFamily="18" charset="0"/>
              </a:rPr>
              <a:t>Минпросвещения</a:t>
            </a:r>
            <a:r>
              <a:rPr lang="ru-RU" sz="1300" dirty="0">
                <a:latin typeface="Bookman Old Style" panose="02050604050505020204" pitchFamily="18" charset="0"/>
              </a:rPr>
              <a:t> РФ от 15.05.2020 N 236 </a:t>
            </a:r>
            <a:r>
              <a:rPr lang="ru-RU" sz="1300" b="1" dirty="0" smtClean="0">
                <a:latin typeface="Bookman Old Style" panose="02050604050505020204" pitchFamily="18" charset="0"/>
              </a:rPr>
              <a:t>«Об утверждении порядка приема на обучение по образовательным программам дошкольного образования»;</a:t>
            </a:r>
            <a:endParaRPr lang="ru-RU" sz="1300" b="1" dirty="0">
              <a:latin typeface="Bookman Old Style" panose="02050604050505020204" pitchFamily="18" charset="0"/>
            </a:endParaRPr>
          </a:p>
          <a:p>
            <a:pPr algn="just"/>
            <a:r>
              <a:rPr lang="ru-RU" sz="1300" dirty="0" smtClean="0">
                <a:latin typeface="Bookman Old Style" panose="02050604050505020204" pitchFamily="18" charset="0"/>
              </a:rPr>
              <a:t>Постановление </a:t>
            </a:r>
            <a:r>
              <a:rPr lang="ru-RU" sz="1300" dirty="0">
                <a:latin typeface="Bookman Old Style" panose="02050604050505020204" pitchFamily="18" charset="0"/>
              </a:rPr>
              <a:t>Главного государственного санитарного врача Российской Федерации от </a:t>
            </a:r>
            <a:r>
              <a:rPr lang="ru-RU" sz="1300" dirty="0" smtClean="0">
                <a:latin typeface="Bookman Old Style" panose="02050604050505020204" pitchFamily="18" charset="0"/>
              </a:rPr>
              <a:t>28.09.2020 </a:t>
            </a:r>
            <a:r>
              <a:rPr lang="ru-RU" sz="1300" dirty="0">
                <a:latin typeface="Bookman Old Style" panose="02050604050505020204" pitchFamily="18" charset="0"/>
              </a:rPr>
              <a:t>года № </a:t>
            </a:r>
            <a:r>
              <a:rPr lang="ru-RU" sz="1300" dirty="0" smtClean="0">
                <a:latin typeface="Bookman Old Style" panose="02050604050505020204" pitchFamily="18" charset="0"/>
              </a:rPr>
              <a:t>28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СанПиН </a:t>
            </a:r>
            <a:r>
              <a:rPr lang="ru-RU" sz="1300" b="1" dirty="0" smtClean="0">
                <a:latin typeface="Bookman Old Style" panose="02050604050505020204" pitchFamily="18" charset="0"/>
              </a:rPr>
              <a:t>2.4.3648-20 </a:t>
            </a:r>
            <a:r>
              <a:rPr lang="ru-RU" sz="1300" b="1" dirty="0">
                <a:latin typeface="Bookman Old Style" panose="02050604050505020204" pitchFamily="18" charset="0"/>
              </a:rPr>
              <a:t>«Санитарно-эпидемиологические требования </a:t>
            </a:r>
            <a:r>
              <a:rPr lang="ru-RU" sz="1300" b="1" dirty="0" smtClean="0">
                <a:latin typeface="Bookman Old Style" panose="02050604050505020204" pitchFamily="18" charset="0"/>
              </a:rPr>
              <a:t>к организациям воспитания и обучения, отдыха и оздоровления детей и молодежи»;</a:t>
            </a:r>
            <a:endParaRPr lang="ru-RU" sz="1300" b="1" dirty="0">
              <a:latin typeface="Bookman Old Style" panose="02050604050505020204" pitchFamily="18" charset="0"/>
            </a:endParaRPr>
          </a:p>
          <a:p>
            <a:pPr algn="just"/>
            <a:r>
              <a:rPr lang="ru-RU" sz="1300" dirty="0">
                <a:latin typeface="Bookman Old Style" panose="02050604050505020204" pitchFamily="18" charset="0"/>
                <a:cs typeface="Times New Roman" pitchFamily="18" charset="0"/>
              </a:rPr>
              <a:t>Приказ Министерства образования и науки Российской Федерации от 28.12.2015 № 1527 </a:t>
            </a:r>
            <a:r>
              <a:rPr lang="ru-RU" sz="1300" b="1" dirty="0">
                <a:latin typeface="Bookman Old Style" panose="02050604050505020204" pitchFamily="18" charset="0"/>
              </a:rPr>
              <a:t>«О  порядке и условиях перевода обучающегося из одной дошкольной образовательной организации в другую по инициативе родителей (законных представителей</a:t>
            </a:r>
            <a:r>
              <a:rPr lang="ru-RU" sz="1300" b="1" dirty="0" smtClean="0">
                <a:latin typeface="Bookman Old Style" panose="02050604050505020204" pitchFamily="18" charset="0"/>
              </a:rPr>
              <a:t>)».</a:t>
            </a:r>
            <a:endParaRPr lang="ru-RU" sz="1300" b="1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user\Downloads\картинки\om-fone-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61" y="1052736"/>
            <a:ext cx="1363120" cy="8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Смена детского сада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случае несогласия родителя (законного представителя) с зачислением ребенка в конкретную МДОО в управление образования по месту жительства подаётся заявление о смене детского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сада.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(прием заявлений по предварительной записи по телефонам: 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+7(343)304-16-38, +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7(343)304-16-35.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из одной МДОО в другую МДОО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информацию о наличии свободных мест в дошкольных образовательных организациях и подать заявление на перевод можно, воспользовавшись электронным сервисом «Переводы в детских садах», размещенном 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Личном кабинете официального портала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города Екатеринбурга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Екатеринбурга (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кабинет.екатеринбург.рф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childtransfer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).</a:t>
            </a:r>
            <a:r>
              <a:rPr lang="ru-RU" sz="2800" dirty="0">
                <a:latin typeface="Bookman Old Style" panose="0205060405050502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87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картинки\fotolia_110509592_subscription_monthly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0801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НОРМАТИВНО - ПРАВОВЫЕ ДОКУМЕНТЫ </a:t>
            </a:r>
            <a:r>
              <a:rPr lang="ru-RU" sz="2000" b="1" dirty="0">
                <a:latin typeface="Bookman Old Style" panose="02050604050505020204" pitchFamily="18" charset="0"/>
              </a:rPr>
              <a:t>МУНИЦИПАЛЬНОГО УРОВНЯ </a:t>
            </a:r>
            <a:r>
              <a:rPr lang="ru-RU" sz="2000" dirty="0">
                <a:latin typeface="Bookman Old Style" panose="02050604050505020204" pitchFamily="18" charset="0"/>
              </a:rPr>
              <a:t>РЕГЛАМЕНТИРУЮЩИЕ ПОРЯДОК ПРИЕМА В ОБРАЗОВАТЕЛЬНУЮ ОРГАНИЗАЦИЮ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ПАГ от 18.03.2015 года № 689 «О закреплении территорий муниципального образования «город Екатеринбург» за муниципальными  дошкольными  образовательными  организациями» (с </a:t>
            </a:r>
            <a:r>
              <a:rPr lang="ru-RU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изменениями</a:t>
            </a:r>
            <a:r>
              <a:rPr lang="ru-RU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ПАГ </a:t>
            </a:r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от 29.10.2021 года № 2365 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 реализующие основную общеобразовательную программу дошкольного образования (детские сады</a:t>
            </a:r>
            <a:r>
              <a:rPr lang="ru-RU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)» (с изменениями</a:t>
            </a:r>
            <a:r>
              <a:rPr lang="ru-RU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Распоряжение Департамента образования Администрации города Екатеринбурга от 02.11.2021 № 2121/46/36 «Об утверждении Положения 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</a:t>
            </a:r>
            <a:r>
              <a:rPr lang="ru-RU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» (с изменениями).</a:t>
            </a:r>
            <a:endParaRPr lang="ru-RU" sz="1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     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sz="2200" b="1" dirty="0">
                <a:latin typeface="Bookman Old Style" panose="02050604050505020204" pitchFamily="18" charset="0"/>
              </a:rPr>
              <a:t>ПЕРЕЧЕНЬ КАТЕГОРИЙ ГРАЖДАН, ИМЕЮЩИХ ПРАВО </a:t>
            </a:r>
            <a:r>
              <a:rPr lang="ru-RU" sz="2200" b="1" dirty="0" smtClean="0">
                <a:latin typeface="Bookman Old Style" panose="02050604050505020204" pitchFamily="18" charset="0"/>
              </a:rPr>
              <a:t/>
            </a:r>
            <a:br>
              <a:rPr lang="ru-RU" sz="2200" b="1" dirty="0" smtClean="0">
                <a:latin typeface="Bookman Old Style" panose="02050604050505020204" pitchFamily="18" charset="0"/>
              </a:rPr>
            </a:br>
            <a:r>
              <a:rPr lang="ru-RU" sz="2200" b="1" dirty="0" smtClean="0">
                <a:latin typeface="Bookman Old Style" panose="02050604050505020204" pitchFamily="18" charset="0"/>
              </a:rPr>
              <a:t>НА </a:t>
            </a:r>
            <a:r>
              <a:rPr lang="ru-RU" sz="2200" b="1" dirty="0">
                <a:latin typeface="Bookman Old Style" panose="02050604050505020204" pitchFamily="18" charset="0"/>
              </a:rPr>
              <a:t>ВНЕОЧЕРЕДНОЕ, ПЕРВООЧЕРЕДНОЕ  И ПРЕИМУЩЕСТВЕННОЕ  ПРЕДОСТАВЛЕНИЕ МЕСТ В МДОО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 </a:t>
            </a:r>
            <a:br>
              <a:rPr lang="ru-RU" dirty="0">
                <a:latin typeface="Bookman Old Style" panose="02050604050505020204" pitchFamily="18" charset="0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по внеочередному праву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</a:t>
            </a:r>
            <a:r>
              <a:rPr lang="ru-RU" sz="1600" dirty="0" smtClean="0">
                <a:latin typeface="Bookman Old Style" panose="02050604050505020204" pitchFamily="18" charset="0"/>
              </a:rPr>
              <a:t>прокуроров;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сотрудников Следственного комитета </a:t>
            </a:r>
            <a:r>
              <a:rPr lang="ru-RU" sz="1600" dirty="0" smtClean="0">
                <a:latin typeface="Bookman Old Style" panose="02050604050505020204" pitchFamily="18" charset="0"/>
              </a:rPr>
              <a:t>РФ;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</a:t>
            </a:r>
            <a:r>
              <a:rPr lang="ru-RU" sz="1600" dirty="0" smtClean="0">
                <a:latin typeface="Bookman Old Style" panose="02050604050505020204" pitchFamily="18" charset="0"/>
              </a:rPr>
              <a:t>судей;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граждан, подвергшихся воздействию радиации…</a:t>
            </a:r>
          </a:p>
          <a:p>
            <a:endParaRPr lang="ru-RU" sz="1600" b="1" dirty="0"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 по первоочередному праву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сотрудников </a:t>
            </a:r>
            <a:r>
              <a:rPr lang="ru-RU" sz="1600" dirty="0" smtClean="0">
                <a:latin typeface="Bookman Old Style" panose="02050604050505020204" pitchFamily="18" charset="0"/>
              </a:rPr>
              <a:t>полиции;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из многодетных </a:t>
            </a:r>
            <a:r>
              <a:rPr lang="ru-RU" sz="1600" dirty="0" smtClean="0">
                <a:latin typeface="Bookman Old Style" panose="02050604050505020204" pitchFamily="18" charset="0"/>
              </a:rPr>
              <a:t>семей;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– инвалиды и дети, один из родителей которых является инвалидом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военнослужащих и других лиц в соответствии с ФЗ от 27.05.1998 № 76-ФЗ «О статусе военнослужащих» (п.5 приложения к Положению о порядке комплектования</a:t>
            </a:r>
            <a:r>
              <a:rPr lang="ru-RU" sz="1600" dirty="0" smtClean="0">
                <a:latin typeface="Bookman Old Style" panose="02050604050505020204" pitchFamily="18" charset="0"/>
              </a:rPr>
              <a:t>…).</a:t>
            </a:r>
            <a:endParaRPr lang="ru-RU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по преимущественному праву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</a:t>
            </a:r>
            <a:r>
              <a:rPr lang="ru-RU" sz="1600" dirty="0" smtClean="0">
                <a:latin typeface="Bookman Old Style" panose="02050604050505020204" pitchFamily="18" charset="0"/>
              </a:rPr>
              <a:t>воспитывающиеся </a:t>
            </a:r>
            <a:r>
              <a:rPr lang="ru-RU" sz="1600" dirty="0">
                <a:latin typeface="Bookman Old Style" panose="02050604050505020204" pitchFamily="18" charset="0"/>
              </a:rPr>
              <a:t>в одной семье, независимо от наличия кровного родства между ними </a:t>
            </a:r>
            <a:r>
              <a:rPr lang="ru-RU" sz="1500" dirty="0">
                <a:latin typeface="Bookman Old Style" panose="02050604050505020204" pitchFamily="18" charset="0"/>
              </a:rPr>
              <a:t>(т. е. в том </a:t>
            </a:r>
            <a:r>
              <a:rPr lang="ru-RU" sz="1500" dirty="0" smtClean="0">
                <a:latin typeface="Bookman Old Style" panose="02050604050505020204" pitchFamily="18" charset="0"/>
              </a:rPr>
              <a:t>числе усыновленные дети или находящиеся </a:t>
            </a:r>
            <a:r>
              <a:rPr lang="ru-RU" sz="1500" dirty="0">
                <a:latin typeface="Bookman Old Style" panose="02050604050505020204" pitchFamily="18" charset="0"/>
              </a:rPr>
              <a:t>под опекой или попечительством</a:t>
            </a:r>
            <a:r>
              <a:rPr lang="ru-RU" sz="1500" dirty="0" smtClean="0">
                <a:latin typeface="Bookman Old Style" panose="02050604050505020204" pitchFamily="18" charset="0"/>
              </a:rPr>
              <a:t>),</a:t>
            </a:r>
            <a:r>
              <a:rPr lang="ru-RU" sz="1600" dirty="0" smtClean="0">
                <a:latin typeface="Bookman Old Style" panose="02050604050505020204" pitchFamily="18" charset="0"/>
              </a:rPr>
              <a:t> на </a:t>
            </a:r>
            <a:r>
              <a:rPr lang="ru-RU" sz="1600" dirty="0">
                <a:latin typeface="Bookman Old Style" panose="02050604050505020204" pitchFamily="18" charset="0"/>
              </a:rPr>
              <a:t>свободное </a:t>
            </a:r>
            <a:r>
              <a:rPr lang="ru-RU" sz="1600" dirty="0" smtClean="0">
                <a:latin typeface="Bookman Old Style" panose="02050604050505020204" pitchFamily="18" charset="0"/>
              </a:rPr>
              <a:t>место </a:t>
            </a:r>
            <a:r>
              <a:rPr lang="ru-RU" sz="1600" dirty="0">
                <a:latin typeface="Bookman Old Style" panose="02050604050505020204" pitchFamily="18" charset="0"/>
              </a:rPr>
              <a:t>в МДОУ, которое </a:t>
            </a:r>
            <a:r>
              <a:rPr lang="ru-RU" sz="1600" dirty="0" smtClean="0">
                <a:latin typeface="Bookman Old Style" panose="02050604050505020204" pitchFamily="18" charset="0"/>
              </a:rPr>
              <a:t>посещают </a:t>
            </a:r>
            <a:r>
              <a:rPr lang="ru-RU" sz="1600" dirty="0">
                <a:latin typeface="Bookman Old Style" panose="02050604050505020204" pitchFamily="18" charset="0"/>
              </a:rPr>
              <a:t>старшие дети </a:t>
            </a:r>
            <a:r>
              <a:rPr lang="ru-RU" sz="1400" dirty="0">
                <a:latin typeface="Bookman Old Style" panose="02050604050505020204" pitchFamily="18" charset="0"/>
              </a:rPr>
              <a:t>(на основании заявления с приложением  свидетельства о рождении старшего ребенка, посещающего данное МДОО, </a:t>
            </a:r>
            <a:r>
              <a:rPr lang="ru-RU" sz="1400" dirty="0" smtClean="0">
                <a:latin typeface="Bookman Old Style" panose="02050604050505020204" pitchFamily="18" charset="0"/>
              </a:rPr>
              <a:t>документа </a:t>
            </a:r>
            <a:r>
              <a:rPr lang="ru-RU" sz="1400" dirty="0">
                <a:latin typeface="Bookman Old Style" panose="02050604050505020204" pitchFamily="18" charset="0"/>
              </a:rPr>
              <a:t>об установлении опеки или договор о приемной семье или патронатном </a:t>
            </a:r>
            <a:r>
              <a:rPr lang="ru-RU" sz="1400" dirty="0" smtClean="0">
                <a:latin typeface="Bookman Old Style" panose="02050604050505020204" pitchFamily="18" charset="0"/>
              </a:rPr>
              <a:t>воспитании).</a:t>
            </a:r>
            <a:endParaRPr lang="ru-RU" sz="1400" dirty="0">
              <a:latin typeface="Bookman Old Style" panose="02050604050505020204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0081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НОРМАТИВНО – ПРАВОВЫЕ ДОКУМЕНТЫ МДОО</a:t>
            </a:r>
            <a:r>
              <a:rPr lang="ru-RU" sz="2400" dirty="0">
                <a:latin typeface="Bookman Old Style" panose="02050604050505020204" pitchFamily="18" charset="0"/>
              </a:rPr>
              <a:t/>
            </a:r>
            <a:br>
              <a:rPr lang="ru-RU" sz="2400" dirty="0">
                <a:latin typeface="Bookman Old Style" panose="02050604050505020204" pitchFamily="18" charset="0"/>
              </a:rPr>
            </a:b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28803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Устав.</a:t>
            </a:r>
            <a:endParaRPr lang="ru-RU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Лицензия на право осуществления образовательной деятельности </a:t>
            </a:r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(ст.25 Федерального закона от 29.12.2012 № 273 – ФЗ «Об образовании в РФ») </a:t>
            </a:r>
            <a:r>
              <a:rPr lang="ru-RU" sz="2800" dirty="0" smtClean="0">
                <a:latin typeface="Bookman Old Style" panose="02050604050505020204" pitchFamily="18" charset="0"/>
              </a:rPr>
              <a:t>– </a:t>
            </a:r>
            <a:r>
              <a:rPr lang="ru-RU" sz="2800" b="1" dirty="0" smtClean="0">
                <a:latin typeface="Bookman Old Style" panose="02050604050505020204" pitchFamily="18" charset="0"/>
              </a:rPr>
              <a:t>Выписка из </a:t>
            </a:r>
            <a:r>
              <a:rPr lang="ru-RU" sz="2800" b="1" dirty="0">
                <a:latin typeface="Bookman Old Style" panose="02050604050505020204" pitchFamily="18" charset="0"/>
              </a:rPr>
              <a:t>реестра лицензий. </a:t>
            </a:r>
            <a:endParaRPr lang="ru-RU" sz="2800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2800" b="1" dirty="0" smtClean="0">
                <a:latin typeface="Bookman Old Style" panose="02050604050505020204" pitchFamily="18" charset="0"/>
              </a:rPr>
              <a:t>Локальные </a:t>
            </a:r>
            <a:r>
              <a:rPr lang="ru-RU" sz="2800" b="1" dirty="0">
                <a:latin typeface="Bookman Old Style" panose="02050604050505020204" pitchFamily="18" charset="0"/>
              </a:rPr>
              <a:t>документы </a:t>
            </a:r>
            <a:r>
              <a:rPr lang="ru-RU" sz="2800" b="1" dirty="0" smtClean="0">
                <a:latin typeface="Bookman Old Style" panose="02050604050505020204" pitchFamily="18" charset="0"/>
              </a:rPr>
              <a:t>МДОО.</a:t>
            </a:r>
            <a:endParaRPr lang="en-US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>
              <a:buNone/>
            </a:pPr>
            <a:endParaRPr lang="en-US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endParaRPr lang="ru-RU" sz="2800" b="1" dirty="0">
              <a:latin typeface="Bookman Old Style" panose="02050604050505020204" pitchFamily="18" charset="0"/>
            </a:endParaRPr>
          </a:p>
          <a:p>
            <a:pPr lvl="0"/>
            <a:endParaRPr lang="ru-RU" sz="2000" b="1" dirty="0">
              <a:latin typeface="Bookman Old Style" panose="02050604050505020204" pitchFamily="18" charset="0"/>
            </a:endParaRPr>
          </a:p>
          <a:p>
            <a:endParaRPr lang="ru-RU" sz="2000" b="1" dirty="0">
              <a:latin typeface="Bookman Old Style" panose="02050604050505020204" pitchFamily="18" charset="0"/>
            </a:endParaRPr>
          </a:p>
          <a:p>
            <a:endParaRPr lang="ru-RU" sz="1400" dirty="0">
              <a:latin typeface="Bookman Old Style" panose="02050604050505020204" pitchFamily="18" charset="0"/>
            </a:endParaRPr>
          </a:p>
        </p:txBody>
      </p:sp>
      <p:pic>
        <p:nvPicPr>
          <p:cNvPr id="7169" name="Picture 1" descr="C:\Users\DVader\Pictures\ДЛЯ  САЙТА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81128"/>
            <a:ext cx="2843808" cy="21011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9512" y="44044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Bookman Old Style" panose="02050604050505020204" pitchFamily="18" charset="0"/>
              </a:rPr>
              <a:t>Формирование возрастных групп в </a:t>
            </a:r>
            <a:r>
              <a:rPr lang="ru-RU" sz="2800" b="1" dirty="0" smtClean="0">
                <a:latin typeface="Bookman Old Style" panose="02050604050505020204" pitchFamily="18" charset="0"/>
              </a:rPr>
              <a:t>МДОО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в 2023/2024 </a:t>
            </a:r>
            <a:r>
              <a:rPr lang="ru-RU" sz="2800" b="1" dirty="0">
                <a:latin typeface="Bookman Old Style" panose="02050604050505020204" pitchFamily="18" charset="0"/>
              </a:rPr>
              <a:t>учебном году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379180"/>
              </p:ext>
            </p:extLst>
          </p:nvPr>
        </p:nvGraphicFramePr>
        <p:xfrm>
          <a:off x="179512" y="946778"/>
          <a:ext cx="8964488" cy="59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1665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Bookman Old Style" panose="02050604050505020204" pitchFamily="18" charset="0"/>
              </a:rPr>
              <a:t>    ОБЕСПЕЧЕННОСТЬ  МЕСТАМИ  В МДОО  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(на 01.04.2023 года)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907149"/>
              </p:ext>
            </p:extLst>
          </p:nvPr>
        </p:nvGraphicFramePr>
        <p:xfrm>
          <a:off x="251520" y="908720"/>
          <a:ext cx="871296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Предоставляемые в МДОО услуги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927272"/>
              </p:ext>
            </p:extLst>
          </p:nvPr>
        </p:nvGraphicFramePr>
        <p:xfrm>
          <a:off x="680307" y="1052736"/>
          <a:ext cx="8507288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latin typeface="Bookman Old Style" panose="02050604050505020204" pitchFamily="18" charset="0"/>
              </a:rPr>
              <a:t/>
            </a:r>
            <a:br>
              <a:rPr lang="ru-RU" sz="2700" dirty="0">
                <a:latin typeface="Bookman Old Style" panose="02050604050505020204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Группы кратковременного пребывания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sz="270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(для детей от 1 до 2 лет)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91036"/>
              </p:ext>
            </p:extLst>
          </p:nvPr>
        </p:nvGraphicFramePr>
        <p:xfrm>
          <a:off x="457200" y="2060848"/>
          <a:ext cx="8291264" cy="300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42">
                  <a:extLst>
                    <a:ext uri="{9D8B030D-6E8A-4147-A177-3AD203B41FA5}">
                      <a16:colId xmlns="" xmlns:a16="http://schemas.microsoft.com/office/drawing/2014/main" val="3761295261"/>
                    </a:ext>
                  </a:extLst>
                </a:gridCol>
                <a:gridCol w="3604922">
                  <a:extLst>
                    <a:ext uri="{9D8B030D-6E8A-4147-A177-3AD203B41FA5}">
                      <a16:colId xmlns="" xmlns:a16="http://schemas.microsoft.com/office/drawing/2014/main" val="111188164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№ МДОО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Адрес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18420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МБДОУ детский сад № 41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улица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Сыромолотова, 20 а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891852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МАДОУ Центр развития ребенка детский сад № 103 «Родники»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улица Новгородцевой, 3 а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083616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МАДОУ Центр развития ребенка детский сад №104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улица Сулимова, 67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573445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МБДОУ детский сад № 106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улица Омская, 104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528532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МБДОУ детский сад № 276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Улица Ленина,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68в 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7843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3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2607</TotalTime>
  <Words>1329</Words>
  <Application>Microsoft Office PowerPoint</Application>
  <PresentationFormat>Экран (4:3)</PresentationFormat>
  <Paragraphs>200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Особенности  комплектования муниципальных дошкольных образовательных организаций детьми в 2023-2024  учебном году      </vt:lpstr>
      <vt:lpstr>НОРМАТИВНО - ПРАВОВЫЕ ДОКУМЕНТЫ ФЕДЕРАЛЬНОГО  УРОВНЯ РЕГЛАМЕНТИРУЮЩИЕ ПОРЯДОК  ПРИЕМА  В ОБРАЗОВАТЕЛЬНУЮ ОРГАНИЗАЦИЮ </vt:lpstr>
      <vt:lpstr>НОРМАТИВНО - ПРАВОВЫЕ ДОКУМЕНТЫ МУНИЦИПАЛЬНОГО УРОВНЯ РЕГЛАМЕНТИРУЮЩИЕ ПОРЯДОК ПРИЕМА В ОБРАЗОВАТЕЛЬНУЮ ОРГАНИЗАЦИЮ</vt:lpstr>
      <vt:lpstr>       ПЕРЕЧЕНЬ КАТЕГОРИЙ ГРАЖДАН, ИМЕЮЩИХ ПРАВО  НА ВНЕОЧЕРЕДНОЕ, ПЕРВООЧЕРЕДНОЕ  И ПРЕИМУЩЕСТВЕННОЕ  ПРЕДОСТАВЛЕНИЕ МЕСТ В МДОО   </vt:lpstr>
      <vt:lpstr> НОРМАТИВНО – ПРАВОВЫЕ ДОКУМЕНТЫ МДОО </vt:lpstr>
      <vt:lpstr>Формирование возрастных групп в МДОО  в 2023/2024 учебном году</vt:lpstr>
      <vt:lpstr>    ОБЕСПЕЧЕННОСТЬ  МЕСТАМИ  В МДОО   (на 01.04.2023 года) </vt:lpstr>
      <vt:lpstr>Предоставляемые в МДОО услуги</vt:lpstr>
      <vt:lpstr> Группы кратковременного пребывания (для детей от 1 до 2 лет)</vt:lpstr>
      <vt:lpstr> Вариативные формы дошкольного образования  (по запросу родителей возможно открытие) </vt:lpstr>
      <vt:lpstr>Направленности групп</vt:lpstr>
      <vt:lpstr>Группы компенсирующей  и оздоровительной направленности</vt:lpstr>
      <vt:lpstr>ПОРЯДОК ФОРМИРОВАНИЯ СПИСКОВ</vt:lpstr>
      <vt:lpstr>УЧАСТИЕ ЗАЯВЛЕНИЯ В КОМПЛЕКТОВАНИИ</vt:lpstr>
      <vt:lpstr>РАБОТА СО СПИСКАМИ</vt:lpstr>
      <vt:lpstr>Презентация PowerPoint</vt:lpstr>
      <vt:lpstr> ТЕЛЕФОННАЯ «ГОРЯЧАЯ ЛИНИЯ» ПО ВОПРОСАМ КОМПЛЕКТОВАНИЯ МДОО </vt:lpstr>
      <vt:lpstr>Презентация PowerPoint</vt:lpstr>
      <vt:lpstr>Дополнительное комплектование МДОО детьми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DVader</dc:creator>
  <cp:lastModifiedBy>user</cp:lastModifiedBy>
  <cp:revision>296</cp:revision>
  <dcterms:created xsi:type="dcterms:W3CDTF">2015-04-05T18:02:11Z</dcterms:created>
  <dcterms:modified xsi:type="dcterms:W3CDTF">2023-04-04T08:46:25Z</dcterms:modified>
</cp:coreProperties>
</file>