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7D1EC-2F55-45E4-9CFE-BA94B62A0C6E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CF2FD-18A7-40D4-86FA-97548636C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8%D1%87%D0%BD%D0%BE%D1%81%D1%82%D1%8C" TargetMode="External"/><Relationship Id="rId2" Type="http://schemas.openxmlformats.org/officeDocument/2006/relationships/hyperlink" Target="https://ru.wikipedia.org/wiki/%D0%9F%D1%81%D0%B8%D1%85%D0%B8%D0%BA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yuliya-yuliya.ucoz.ru/_tbkp/ris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065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755576" y="620688"/>
            <a:ext cx="7848872" cy="4176464"/>
          </a:xfrm>
          <a:prstGeom prst="flowChartAlternateProcess">
            <a:avLst/>
          </a:prstGeom>
          <a:solidFill>
            <a:srgbClr val="FFFF99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1214422"/>
            <a:ext cx="514353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Психологическая подструктура личности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овременного дошкольника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yuliya-yuliya.ucoz.ru/_tbkp/ris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065"/>
          </a:xfrm>
          <a:prstGeom prst="rect">
            <a:avLst/>
          </a:prstGeom>
          <a:noFill/>
        </p:spPr>
      </p:pic>
      <p:sp>
        <p:nvSpPr>
          <p:cNvPr id="2" name="Блок-схема: альтернативный процесс 1"/>
          <p:cNvSpPr/>
          <p:nvPr/>
        </p:nvSpPr>
        <p:spPr>
          <a:xfrm>
            <a:off x="755576" y="620688"/>
            <a:ext cx="7848872" cy="4176464"/>
          </a:xfrm>
          <a:prstGeom prst="flowChartAlternateProcess">
            <a:avLst/>
          </a:prstGeom>
          <a:solidFill>
            <a:srgbClr val="FFFF99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143116"/>
            <a:ext cx="698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 smtClean="0"/>
              <a:t>        </a:t>
            </a:r>
            <a:r>
              <a:rPr lang="ru-RU" b="1" dirty="0" smtClean="0"/>
              <a:t>Характер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4429156" cy="50863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/>
              <a:t>      структура </a:t>
            </a:r>
            <a:r>
              <a:rPr lang="ru-RU" sz="2900" dirty="0" smtClean="0"/>
              <a:t>стойких, сравнительно постоянных </a:t>
            </a:r>
            <a:r>
              <a:rPr lang="ru-RU" sz="2900" dirty="0" smtClean="0">
                <a:hlinkClick r:id="rId2" tooltip="Психика"/>
              </a:rPr>
              <a:t>психических</a:t>
            </a:r>
            <a:r>
              <a:rPr lang="ru-RU" sz="2900" dirty="0" smtClean="0"/>
              <a:t> свойств, определяющих особенности отношений и </a:t>
            </a:r>
            <a:r>
              <a:rPr lang="ru-RU" dirty="0" smtClean="0"/>
              <a:t>поведения </a:t>
            </a:r>
            <a:r>
              <a:rPr lang="ru-RU" dirty="0" smtClean="0">
                <a:hlinkClick r:id="rId3" tooltip="Личность"/>
              </a:rPr>
              <a:t>личности</a:t>
            </a:r>
            <a:r>
              <a:rPr lang="ru-RU" dirty="0" smtClean="0"/>
              <a:t>. Когда говорят о характере, то обычно подразумевают под этим именно такую совокупность свойств и качеств личности, которые накладывают определённую печать на все её проявления и деяния. Черты характера составляют те существенные свойства человека, которые определяют тот или иной образ поведения, образ жизни.</a:t>
            </a:r>
          </a:p>
          <a:p>
            <a:endParaRPr lang="ru-RU" dirty="0"/>
          </a:p>
        </p:txBody>
      </p:sp>
      <p:pic>
        <p:nvPicPr>
          <p:cNvPr id="4" name="Рисунок 3" descr="http://oneznakomke.ru/wp-content/uploads/2015/05/temperamen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857232"/>
            <a:ext cx="3214710" cy="485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857224" y="357166"/>
            <a:ext cx="3500462" cy="264320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643570" y="3429000"/>
            <a:ext cx="3286148" cy="264320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00100" y="3357562"/>
            <a:ext cx="3500462" cy="27146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572132" y="285728"/>
            <a:ext cx="3286148" cy="264320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57554" y="1857364"/>
            <a:ext cx="3286148" cy="264320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42976" y="785794"/>
            <a:ext cx="2857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Отношение к своей деятельности (инициативность, трудолюбие, работоспособность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9322" y="1071546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Отношение к себе (самокритичность, скромность, гордость)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728" y="4214818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Отношение к другим лицам (тактичность, вежливость, чуткость)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3636" y="4286256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Отношение к окружающему миру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2786058"/>
            <a:ext cx="27783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Характер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714876" y="2000240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42976" y="2928934"/>
            <a:ext cx="8001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Эмоциональность, жизнерадостность, впечатлительность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714876" y="3429000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28604"/>
            <a:ext cx="5474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Черты характера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1285860"/>
            <a:ext cx="3947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Эмоциональные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64" y="4786322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эмоции очень часто проявляются в негативном </a:t>
            </a:r>
            <a:r>
              <a:rPr lang="ru-RU" dirty="0" err="1" smtClean="0"/>
              <a:t>аспекте-проявление</a:t>
            </a:r>
            <a:r>
              <a:rPr lang="ru-RU" dirty="0" smtClean="0"/>
              <a:t> агрессии к окружающему миру.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4786314" y="1142984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42976" y="2071678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Настойчивость, самостоятельность, неуверенность, решительность, смелость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786314" y="2928934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285728"/>
            <a:ext cx="21880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Волевые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4500570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Несамостоятельны, слабовольны, проявляют волю там, где нужно чего-то добиться от родителей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4786314" y="1071546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14414" y="200024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Честность, отзывчивость, доброта, </a:t>
            </a:r>
            <a:r>
              <a:rPr lang="ru-RU" sz="2400" dirty="0" smtClean="0"/>
              <a:t>жестокость 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786314" y="2500306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285728"/>
            <a:ext cx="2869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Моральные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4786314" y="857232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14414" y="171448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Любознательность, сообразительность, находчивость, легкомысленность, вдумчивость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786314" y="2643182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142852"/>
            <a:ext cx="45652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Интеллектуальные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3643314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Развиты интеллектуальные эмоции, удивление, радость от познания мира и самопознания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Интеллект</a:t>
            </a:r>
            <a:r>
              <a:rPr lang="ru-RU" sz="2800" dirty="0" smtClean="0"/>
              <a:t>» (в переводе с латинского </a:t>
            </a:r>
            <a:r>
              <a:rPr lang="ru-RU" sz="2800" dirty="0" err="1" smtClean="0"/>
              <a:t>intellectus</a:t>
            </a:r>
            <a:r>
              <a:rPr lang="ru-RU" sz="2800" dirty="0" smtClean="0"/>
              <a:t> - познание, понимание) в широком смысле означает совокупность всех познавательных функций человека: от восприятия и ощущений до воображения и мышления. В более узком смысле это мышление. Проверка уровня интеллектуальных возможностей необходима уже в детском возрасте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357166"/>
            <a:ext cx="3450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Интеллект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786182" y="214290"/>
            <a:ext cx="228601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71736" y="1357298"/>
            <a:ext cx="4714908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29454" y="2786058"/>
            <a:ext cx="2000232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6314" y="2786058"/>
            <a:ext cx="2000232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43174" y="2786058"/>
            <a:ext cx="2000232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2786058"/>
            <a:ext cx="2000232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6" y="3857628"/>
            <a:ext cx="2000232" cy="23574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Непроизвольное запоминание, эмоциональная привлекательность, яркость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43174" y="3857628"/>
            <a:ext cx="2000232" cy="23574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Развито на фоне раннего интеллектуального развития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6314" y="3857628"/>
            <a:ext cx="2000232" cy="23574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Повышенная потребность к восприятию информации, стремятся к общению с близкими и познанию окружающей </a:t>
            </a:r>
            <a:r>
              <a:rPr lang="ru-RU" sz="1400" dirty="0" smtClean="0">
                <a:solidFill>
                  <a:schemeClr val="tx1"/>
                </a:solidFill>
              </a:rPr>
              <a:t>действительности, плоскостное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29454" y="3857628"/>
            <a:ext cx="2000232" cy="23574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Низкая концентрация внимания, долго не могут сосредоточится, не слышат педагога или делают вид, что не слышат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>
            <a:stCxn id="6" idx="2"/>
            <a:endCxn id="7" idx="0"/>
          </p:cNvCxnSpPr>
          <p:nvPr/>
        </p:nvCxnSpPr>
        <p:spPr>
          <a:xfrm rot="5400000">
            <a:off x="4750595" y="117870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500166" y="2500306"/>
            <a:ext cx="642942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2"/>
          </p:cNvCxnSpPr>
          <p:nvPr/>
        </p:nvCxnSpPr>
        <p:spPr>
          <a:xfrm rot="5400000">
            <a:off x="4822033" y="2393149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4" idx="0"/>
          </p:cNvCxnSpPr>
          <p:nvPr/>
        </p:nvCxnSpPr>
        <p:spPr>
          <a:xfrm rot="5400000">
            <a:off x="1357282" y="2643174"/>
            <a:ext cx="285752" cy="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3" idx="0"/>
          </p:cNvCxnSpPr>
          <p:nvPr/>
        </p:nvCxnSpPr>
        <p:spPr>
          <a:xfrm rot="5400000" flipH="1" flipV="1">
            <a:off x="3500422" y="2643174"/>
            <a:ext cx="285752" cy="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2" idx="0"/>
          </p:cNvCxnSpPr>
          <p:nvPr/>
        </p:nvCxnSpPr>
        <p:spPr>
          <a:xfrm rot="5400000">
            <a:off x="5643562" y="2643174"/>
            <a:ext cx="285752" cy="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8" idx="0"/>
          </p:cNvCxnSpPr>
          <p:nvPr/>
        </p:nvCxnSpPr>
        <p:spPr>
          <a:xfrm rot="5400000">
            <a:off x="7786702" y="2643174"/>
            <a:ext cx="285752" cy="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28926" y="157161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Познавательные процессы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5786" y="300037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Память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57488" y="3028890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72066" y="3028890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Восприятие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15206" y="307181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857620" y="285728"/>
            <a:ext cx="21210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Интеллект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281</TotalTime>
  <Words>233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        Характер -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Офис1</cp:lastModifiedBy>
  <cp:revision>54</cp:revision>
  <dcterms:created xsi:type="dcterms:W3CDTF">2013-04-25T17:34:19Z</dcterms:created>
  <dcterms:modified xsi:type="dcterms:W3CDTF">2016-11-29T05:47:51Z</dcterms:modified>
</cp:coreProperties>
</file>