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65" d="100"/>
          <a:sy n="65" d="100"/>
        </p:scale>
        <p:origin x="-153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37D1EC-2F55-45E4-9CFE-BA94B62A0C6E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CF2FD-18A7-40D4-86FA-97548636CF1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29.11.2016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B%D0%B8%D1%87%D0%BD%D0%BE%D1%81%D1%82%D1%8C" TargetMode="External"/><Relationship Id="rId2" Type="http://schemas.openxmlformats.org/officeDocument/2006/relationships/hyperlink" Target="https://ru.wikipedia.org/wiki/%D0%9F%D1%81%D0%B8%D1%85%D0%B8%D0%BA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yuliya-yuliya.ucoz.ru/_tbkp/ris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4065"/>
          </a:xfrm>
          <a:prstGeom prst="rect">
            <a:avLst/>
          </a:prstGeom>
          <a:noFill/>
        </p:spPr>
      </p:pic>
      <p:sp>
        <p:nvSpPr>
          <p:cNvPr id="4" name="Блок-схема: альтернативный процесс 3"/>
          <p:cNvSpPr/>
          <p:nvPr/>
        </p:nvSpPr>
        <p:spPr>
          <a:xfrm>
            <a:off x="755576" y="620688"/>
            <a:ext cx="7848872" cy="4176464"/>
          </a:xfrm>
          <a:prstGeom prst="flowChartAlternateProcess">
            <a:avLst/>
          </a:prstGeom>
          <a:solidFill>
            <a:srgbClr val="FFFF99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2285984" y="1214422"/>
            <a:ext cx="5143536" cy="317009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Психологическая подструктура личности</a:t>
            </a:r>
          </a:p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</a:t>
            </a:r>
            <a:r>
              <a:rPr lang="ru-RU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овременного дошкольника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yuliya-yuliya.ucoz.ru/_tbkp/risu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4065"/>
          </a:xfrm>
          <a:prstGeom prst="rect">
            <a:avLst/>
          </a:prstGeom>
          <a:noFill/>
        </p:spPr>
      </p:pic>
      <p:sp>
        <p:nvSpPr>
          <p:cNvPr id="2" name="Блок-схема: альтернативный процесс 1"/>
          <p:cNvSpPr/>
          <p:nvPr/>
        </p:nvSpPr>
        <p:spPr>
          <a:xfrm>
            <a:off x="755576" y="620688"/>
            <a:ext cx="7848872" cy="4176464"/>
          </a:xfrm>
          <a:prstGeom prst="flowChartAlternateProcess">
            <a:avLst/>
          </a:prstGeom>
          <a:solidFill>
            <a:srgbClr val="FFFF99"/>
          </a:solidFill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2143116"/>
            <a:ext cx="69878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Спасибо за внимание!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ru-RU" b="1" dirty="0" smtClean="0"/>
              <a:t>        </a:t>
            </a:r>
            <a:r>
              <a:rPr lang="ru-RU" b="1" dirty="0" smtClean="0"/>
              <a:t>Характер 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285860"/>
            <a:ext cx="4429156" cy="508635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2900" dirty="0" smtClean="0"/>
              <a:t>      структура </a:t>
            </a:r>
            <a:r>
              <a:rPr lang="ru-RU" sz="2900" dirty="0" smtClean="0"/>
              <a:t>стойких, сравнительно постоянных </a:t>
            </a:r>
            <a:r>
              <a:rPr lang="ru-RU" sz="2900" dirty="0" smtClean="0">
                <a:hlinkClick r:id="rId2" tooltip="Психика"/>
              </a:rPr>
              <a:t>психических</a:t>
            </a:r>
            <a:r>
              <a:rPr lang="ru-RU" sz="2900" dirty="0" smtClean="0"/>
              <a:t> свойств, определяющих особенности отношений и </a:t>
            </a:r>
            <a:r>
              <a:rPr lang="ru-RU" dirty="0" smtClean="0"/>
              <a:t>поведения </a:t>
            </a:r>
            <a:r>
              <a:rPr lang="ru-RU" dirty="0" smtClean="0">
                <a:hlinkClick r:id="rId3" tooltip="Личность"/>
              </a:rPr>
              <a:t>личности</a:t>
            </a:r>
            <a:r>
              <a:rPr lang="ru-RU" dirty="0" smtClean="0"/>
              <a:t>. Когда говорят о характере, то обычно подразумевают под этим именно такую совокупность свойств и качеств личности, которые накладывают определённую печать на все её проявления и деяния. Черты характера составляют те существенные свойства человека, которые определяют тот или иной образ поведения, образ жизни.</a:t>
            </a:r>
          </a:p>
          <a:p>
            <a:endParaRPr lang="ru-RU" dirty="0"/>
          </a:p>
        </p:txBody>
      </p:sp>
      <p:pic>
        <p:nvPicPr>
          <p:cNvPr id="4" name="Рисунок 3" descr="http://oneznakomke.ru/wp-content/uploads/2015/05/temperament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00694" y="857232"/>
            <a:ext cx="3214710" cy="4857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Овал 7"/>
          <p:cNvSpPr/>
          <p:nvPr/>
        </p:nvSpPr>
        <p:spPr>
          <a:xfrm>
            <a:off x="857224" y="357166"/>
            <a:ext cx="3500462" cy="26432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643570" y="3429000"/>
            <a:ext cx="3286148" cy="26432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000100" y="3357562"/>
            <a:ext cx="3500462" cy="2714644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5572132" y="285728"/>
            <a:ext cx="3286148" cy="26432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357554" y="1857364"/>
            <a:ext cx="3286148" cy="2643206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142976" y="785794"/>
            <a:ext cx="285752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Отношение к своей деятельности (инициативность, трудолюбие, работоспособность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929322" y="1071546"/>
            <a:ext cx="26432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Отношение к себе (самокритичность, скромность, гордость)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428728" y="4214818"/>
            <a:ext cx="271464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Отношение к другим лицам (тактичность, вежливость, чуткость)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143636" y="4286256"/>
            <a:ext cx="23574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Отношение к окружающему миру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2786058"/>
            <a:ext cx="2778325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Характер</a:t>
            </a:r>
            <a:endParaRPr lang="ru-RU" sz="48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4714876" y="2000240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42976" y="2928934"/>
            <a:ext cx="8001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Эмоциональность, жизнерадостность, впечатлительность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714876" y="3429000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357422" y="428604"/>
            <a:ext cx="54745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Черты характера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214678" y="1285860"/>
            <a:ext cx="3947427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Эмоциональные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00364" y="4786322"/>
            <a:ext cx="45005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эмоции очень часто проявляются в негативном </a:t>
            </a:r>
            <a:r>
              <a:rPr lang="ru-RU" dirty="0" err="1" smtClean="0"/>
              <a:t>аспекте-проявление</a:t>
            </a:r>
            <a:r>
              <a:rPr lang="ru-RU" dirty="0" smtClean="0"/>
              <a:t> агрессии к окружающему миру.</a:t>
            </a: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4786314" y="1142984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142976" y="2071678"/>
            <a:ext cx="778674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Настойчивость, самостоятельность, неуверенность, решительность, смелость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786314" y="2928934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143372" y="285728"/>
            <a:ext cx="218803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Волевые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86050" y="4500570"/>
            <a:ext cx="5143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Несамостоятельны, слабовольны, проявляют волю там, где нужно чего-то добиться от родителей</a:t>
            </a: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4786314" y="1071546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214414" y="2000240"/>
            <a:ext cx="79295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Честность, отзывчивость, доброта, </a:t>
            </a:r>
            <a:r>
              <a:rPr lang="ru-RU" sz="2400" dirty="0" smtClean="0"/>
              <a:t>жестокость </a:t>
            </a:r>
            <a:endParaRPr lang="ru-RU" sz="2400" dirty="0"/>
          </a:p>
        </p:txBody>
      </p:sp>
      <p:sp>
        <p:nvSpPr>
          <p:cNvPr id="6" name="Стрелка вниз 5"/>
          <p:cNvSpPr/>
          <p:nvPr/>
        </p:nvSpPr>
        <p:spPr>
          <a:xfrm>
            <a:off x="4786314" y="2500306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714744" y="285728"/>
            <a:ext cx="286969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Моральные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трелка вниз 3"/>
          <p:cNvSpPr/>
          <p:nvPr/>
        </p:nvSpPr>
        <p:spPr>
          <a:xfrm>
            <a:off x="4786314" y="857232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214414" y="1714488"/>
            <a:ext cx="77153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Любознательность, сообразительность, находчивость, легкомысленность, вдумчивость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4786314" y="2643182"/>
            <a:ext cx="785818" cy="7143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928926" y="142852"/>
            <a:ext cx="45652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Интеллектуальные</a:t>
            </a:r>
            <a:endParaRPr lang="ru-RU" sz="40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85984" y="3643314"/>
            <a:ext cx="5929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Развиты интеллектуальные эмоции, удивление, радость от познания мира и самопознания</a:t>
            </a:r>
            <a:endParaRPr lang="ru-RU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Интеллект</a:t>
            </a:r>
            <a:r>
              <a:rPr lang="ru-RU" sz="2800" dirty="0" smtClean="0"/>
              <a:t>» (в переводе с латинского </a:t>
            </a:r>
            <a:r>
              <a:rPr lang="ru-RU" sz="2800" dirty="0" err="1" smtClean="0"/>
              <a:t>intellectus</a:t>
            </a:r>
            <a:r>
              <a:rPr lang="ru-RU" sz="2800" dirty="0" smtClean="0"/>
              <a:t> - познание, понимание) в широком смысле означает совокупность всех познавательных функций человека: от восприятия и ощущений до воображения и мышления. В более узком смысле это мышление. Проверка уровня интеллектуальных возможностей необходима уже в детском возрасте</a:t>
            </a: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14480" y="357166"/>
            <a:ext cx="34508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Интеллект</a:t>
            </a:r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3786182" y="214290"/>
            <a:ext cx="2286016" cy="7858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571736" y="1357298"/>
            <a:ext cx="4714908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929454" y="2786058"/>
            <a:ext cx="2000232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4786314" y="2786058"/>
            <a:ext cx="2000232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643174" y="2786058"/>
            <a:ext cx="2000232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00034" y="2786058"/>
            <a:ext cx="2000232" cy="92869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28596" y="3857628"/>
            <a:ext cx="2000232" cy="23574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Непроизвольное запоминание, эмоциональная привлекательность, яркость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643174" y="3857628"/>
            <a:ext cx="2000232" cy="23574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Развито на фоне раннего интеллектуального развития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786314" y="3857628"/>
            <a:ext cx="2000232" cy="23574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Повышенная потребность к восприятию информации, стремятся к общению с близкими и познанию окружающей </a:t>
            </a:r>
            <a:r>
              <a:rPr lang="ru-RU" sz="1400" dirty="0" smtClean="0">
                <a:solidFill>
                  <a:schemeClr val="tx1"/>
                </a:solidFill>
              </a:rPr>
              <a:t>действительности, плоскостное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929454" y="3857628"/>
            <a:ext cx="2000232" cy="235745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</a:rPr>
              <a:t>Низкая концентрация внимания, долго не могут сосредоточится, не слышат педагога или делают вид, что не слышат</a:t>
            </a:r>
            <a:endParaRPr lang="ru-RU" sz="1400" dirty="0">
              <a:solidFill>
                <a:schemeClr val="tx1"/>
              </a:solidFill>
            </a:endParaRPr>
          </a:p>
        </p:txBody>
      </p:sp>
      <p:cxnSp>
        <p:nvCxnSpPr>
          <p:cNvPr id="20" name="Прямая со стрелкой 19"/>
          <p:cNvCxnSpPr>
            <a:stCxn id="6" idx="2"/>
            <a:endCxn id="7" idx="0"/>
          </p:cNvCxnSpPr>
          <p:nvPr/>
        </p:nvCxnSpPr>
        <p:spPr>
          <a:xfrm rot="5400000">
            <a:off x="4750595" y="117870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1500166" y="2500306"/>
            <a:ext cx="642942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>
            <a:stCxn id="7" idx="2"/>
          </p:cNvCxnSpPr>
          <p:nvPr/>
        </p:nvCxnSpPr>
        <p:spPr>
          <a:xfrm rot="5400000">
            <a:off x="4822033" y="2393149"/>
            <a:ext cx="21431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>
            <a:endCxn id="14" idx="0"/>
          </p:cNvCxnSpPr>
          <p:nvPr/>
        </p:nvCxnSpPr>
        <p:spPr>
          <a:xfrm rot="5400000">
            <a:off x="1357282" y="2643174"/>
            <a:ext cx="285752" cy="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>
            <a:stCxn id="13" idx="0"/>
          </p:cNvCxnSpPr>
          <p:nvPr/>
        </p:nvCxnSpPr>
        <p:spPr>
          <a:xfrm rot="5400000" flipH="1" flipV="1">
            <a:off x="3500422" y="2643174"/>
            <a:ext cx="285752" cy="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endCxn id="12" idx="0"/>
          </p:cNvCxnSpPr>
          <p:nvPr/>
        </p:nvCxnSpPr>
        <p:spPr>
          <a:xfrm rot="5400000">
            <a:off x="5643562" y="2643174"/>
            <a:ext cx="285752" cy="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>
            <a:endCxn id="8" idx="0"/>
          </p:cNvCxnSpPr>
          <p:nvPr/>
        </p:nvCxnSpPr>
        <p:spPr>
          <a:xfrm rot="5400000">
            <a:off x="7786702" y="2643174"/>
            <a:ext cx="285752" cy="1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928926" y="1571612"/>
            <a:ext cx="39290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Познавательные процессы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785786" y="3000372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Память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857488" y="3028890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Мышление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5072066" y="3028890"/>
            <a:ext cx="15716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Восприятие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215206" y="3071810"/>
            <a:ext cx="15001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Внимание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9" name="Прямоугольник 48"/>
          <p:cNvSpPr/>
          <p:nvPr/>
        </p:nvSpPr>
        <p:spPr>
          <a:xfrm>
            <a:off x="3857620" y="285728"/>
            <a:ext cx="212109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Интеллект</a:t>
            </a:r>
            <a:endParaRPr lang="ru-RU" sz="32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281</TotalTime>
  <Words>233</Words>
  <Application>Microsoft Office PowerPoint</Application>
  <PresentationFormat>Экран (4:3)</PresentationFormat>
  <Paragraphs>34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Слайд 1</vt:lpstr>
      <vt:lpstr>        Характер -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Офис1</cp:lastModifiedBy>
  <cp:revision>54</cp:revision>
  <dcterms:created xsi:type="dcterms:W3CDTF">2013-04-25T17:34:19Z</dcterms:created>
  <dcterms:modified xsi:type="dcterms:W3CDTF">2016-11-29T05:47:51Z</dcterms:modified>
</cp:coreProperties>
</file>